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fntdata" ContentType="application/x-fontdata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6858000" cy="9144000"/>
  <p:embeddedFontLst>
    <p:embeddedFont>
      <p:font typeface="Arimo" panose="020B0604020202020204" charset="0"/>
      <p:regular r:id="rId17"/>
    </p:embeddedFont>
    <p:embeddedFont>
      <p:font typeface="Arimo Bold" panose="020B0604020202020204" charset="0"/>
      <p:regular r:id="rId18"/>
    </p:embeddedFont>
    <p:embeddedFont>
      <p:font typeface="Arimo Italics" panose="020B0604020202020204" charset="0"/>
      <p:regular r:id="rId19"/>
    </p:embeddedFont>
    <p:embeddedFont>
      <p:font typeface="Avenir LT Std" panose="020B0604020202020204" charset="0"/>
      <p:regular r:id="rId20"/>
    </p:embeddedFont>
    <p:embeddedFont>
      <p:font typeface="Chewy" panose="020B0604020202020204" charset="0"/>
      <p:regular r:id="rId21"/>
    </p:embeddedFont>
    <p:embeddedFont>
      <p:font typeface="Cup Cakes" panose="020B0604020202020204" charset="0"/>
      <p:regular r:id="rId22"/>
    </p:embeddedFont>
    <p:embeddedFont>
      <p:font typeface="Notable" panose="020B0604020202020204" charset="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12" Type="http://schemas.openxmlformats.org/officeDocument/2006/relationships/image" Target="../media/image4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11" Type="http://schemas.openxmlformats.org/officeDocument/2006/relationships/image" Target="../media/image21.svg"/><Relationship Id="rId5" Type="http://schemas.openxmlformats.org/officeDocument/2006/relationships/image" Target="../media/image15.sv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yfuture.edu.au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6727001"/>
            <a:chOff x="0" y="0"/>
            <a:chExt cx="4816593" cy="17717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771721"/>
            </a:xfrm>
            <a:custGeom>
              <a:avLst/>
              <a:gdLst/>
              <a:ahLst/>
              <a:cxnLst/>
              <a:rect l="l" t="t" r="r" b="b"/>
              <a:pathLst>
                <a:path w="4816592" h="1771721">
                  <a:moveTo>
                    <a:pt x="0" y="0"/>
                  </a:moveTo>
                  <a:lnTo>
                    <a:pt x="4816592" y="0"/>
                  </a:lnTo>
                  <a:lnTo>
                    <a:pt x="4816592" y="1771721"/>
                  </a:lnTo>
                  <a:lnTo>
                    <a:pt x="0" y="1771721"/>
                  </a:lnTo>
                  <a:close/>
                </a:path>
              </a:pathLst>
            </a:custGeom>
            <a:solidFill>
              <a:srgbClr val="F7C9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816593" cy="1828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315963" y="1028700"/>
            <a:ext cx="13656073" cy="5718481"/>
          </a:xfrm>
          <a:custGeom>
            <a:avLst/>
            <a:gdLst/>
            <a:ahLst/>
            <a:cxnLst/>
            <a:rect l="l" t="t" r="r" b="b"/>
            <a:pathLst>
              <a:path w="13656073" h="5718481">
                <a:moveTo>
                  <a:pt x="0" y="0"/>
                </a:moveTo>
                <a:lnTo>
                  <a:pt x="13656074" y="0"/>
                </a:lnTo>
                <a:lnTo>
                  <a:pt x="13656074" y="5718481"/>
                </a:lnTo>
                <a:lnTo>
                  <a:pt x="0" y="571848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Freeform 6"/>
          <p:cNvSpPr/>
          <p:nvPr/>
        </p:nvSpPr>
        <p:spPr>
          <a:xfrm>
            <a:off x="15972037" y="204555"/>
            <a:ext cx="2109574" cy="2418039"/>
          </a:xfrm>
          <a:custGeom>
            <a:avLst/>
            <a:gdLst/>
            <a:ahLst/>
            <a:cxnLst/>
            <a:rect l="l" t="t" r="r" b="b"/>
            <a:pathLst>
              <a:path w="2109574" h="2418039">
                <a:moveTo>
                  <a:pt x="0" y="0"/>
                </a:moveTo>
                <a:lnTo>
                  <a:pt x="2109573" y="0"/>
                </a:lnTo>
                <a:lnTo>
                  <a:pt x="2109573" y="2418040"/>
                </a:lnTo>
                <a:lnTo>
                  <a:pt x="0" y="24180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" name="TextBox 7"/>
          <p:cNvSpPr txBox="1"/>
          <p:nvPr/>
        </p:nvSpPr>
        <p:spPr>
          <a:xfrm>
            <a:off x="11576685" y="8593772"/>
            <a:ext cx="5682615" cy="664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102"/>
              </a:lnSpc>
            </a:pPr>
            <a:r>
              <a:rPr lang="en-US" sz="3924">
                <a:solidFill>
                  <a:srgbClr val="F7C910"/>
                </a:solidFill>
                <a:latin typeface="Arimo"/>
                <a:ea typeface="Arimo"/>
                <a:cs typeface="Arimo"/>
                <a:sym typeface="Arimo"/>
              </a:rPr>
              <a:t>Term 4, Week 9 &amp; 10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7189748"/>
            <a:ext cx="7657549" cy="2096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913"/>
              </a:lnSpc>
            </a:pPr>
            <a:r>
              <a:rPr lang="en-US" sz="7913">
                <a:solidFill>
                  <a:srgbClr val="F7C910"/>
                </a:solidFill>
                <a:latin typeface="Arimo"/>
                <a:ea typeface="Arimo"/>
                <a:cs typeface="Arimo"/>
                <a:sym typeface="Arimo"/>
              </a:rPr>
              <a:t>Work Experience Program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76685" y="7521068"/>
            <a:ext cx="5682615" cy="664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102"/>
              </a:lnSpc>
            </a:pPr>
            <a:r>
              <a:rPr lang="en-US" sz="3924" i="1">
                <a:solidFill>
                  <a:srgbClr val="F7C910"/>
                </a:solidFill>
                <a:latin typeface="Arimo Italics"/>
                <a:ea typeface="Arimo Italics"/>
                <a:cs typeface="Arimo Italics"/>
                <a:sym typeface="Arimo Italics"/>
              </a:rPr>
              <a:t>Test Drive Your Future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9769492" y="1956480"/>
            <a:ext cx="2496603" cy="7691997"/>
            <a:chOff x="0" y="0"/>
            <a:chExt cx="2885440" cy="8890000"/>
          </a:xfrm>
        </p:grpSpPr>
        <p:sp>
          <p:nvSpPr>
            <p:cNvPr id="3" name="Freeform 3"/>
            <p:cNvSpPr/>
            <p:nvPr/>
          </p:nvSpPr>
          <p:spPr>
            <a:xfrm>
              <a:off x="304800" y="283210"/>
              <a:ext cx="2274570" cy="2590800"/>
            </a:xfrm>
            <a:custGeom>
              <a:avLst/>
              <a:gdLst/>
              <a:ahLst/>
              <a:cxnLst/>
              <a:rect l="l" t="t" r="r" b="b"/>
              <a:pathLst>
                <a:path w="2274570" h="2590800">
                  <a:moveTo>
                    <a:pt x="0" y="0"/>
                  </a:moveTo>
                  <a:lnTo>
                    <a:pt x="2274570" y="0"/>
                  </a:lnTo>
                  <a:lnTo>
                    <a:pt x="2274570" y="2590800"/>
                  </a:lnTo>
                  <a:lnTo>
                    <a:pt x="0" y="2590800"/>
                  </a:lnTo>
                  <a:close/>
                </a:path>
              </a:pathLst>
            </a:custGeom>
            <a:blipFill>
              <a:blip r:embed="rId2"/>
              <a:stretch>
                <a:fillRect l="-10374" t="-28065" r="-17816" b="-21743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Freeform 4"/>
            <p:cNvSpPr/>
            <p:nvPr/>
          </p:nvSpPr>
          <p:spPr>
            <a:xfrm>
              <a:off x="304800" y="3149600"/>
              <a:ext cx="2274570" cy="2590800"/>
            </a:xfrm>
            <a:custGeom>
              <a:avLst/>
              <a:gdLst/>
              <a:ahLst/>
              <a:cxnLst/>
              <a:rect l="l" t="t" r="r" b="b"/>
              <a:pathLst>
                <a:path w="2274570" h="2590800">
                  <a:moveTo>
                    <a:pt x="0" y="0"/>
                  </a:moveTo>
                  <a:lnTo>
                    <a:pt x="2274570" y="0"/>
                  </a:lnTo>
                  <a:lnTo>
                    <a:pt x="2274570" y="2590800"/>
                  </a:lnTo>
                  <a:lnTo>
                    <a:pt x="0" y="2590800"/>
                  </a:lnTo>
                  <a:close/>
                </a:path>
              </a:pathLst>
            </a:custGeom>
            <a:blipFill>
              <a:blip r:embed="rId3"/>
              <a:stretch>
                <a:fillRect t="-16864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Freeform 5"/>
            <p:cNvSpPr/>
            <p:nvPr/>
          </p:nvSpPr>
          <p:spPr>
            <a:xfrm>
              <a:off x="304800" y="6015990"/>
              <a:ext cx="2274570" cy="2590800"/>
            </a:xfrm>
            <a:custGeom>
              <a:avLst/>
              <a:gdLst/>
              <a:ahLst/>
              <a:cxnLst/>
              <a:rect l="l" t="t" r="r" b="b"/>
              <a:pathLst>
                <a:path w="2274570" h="2590800">
                  <a:moveTo>
                    <a:pt x="0" y="0"/>
                  </a:moveTo>
                  <a:lnTo>
                    <a:pt x="2274570" y="0"/>
                  </a:lnTo>
                  <a:lnTo>
                    <a:pt x="2274570" y="2590800"/>
                  </a:lnTo>
                  <a:lnTo>
                    <a:pt x="0" y="2590800"/>
                  </a:lnTo>
                  <a:close/>
                </a:path>
              </a:pathLst>
            </a:custGeom>
            <a:blipFill>
              <a:blip r:embed="rId4"/>
              <a:stretch>
                <a:fillRect l="-15411" t="-26442" b="-8432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Freeform 6"/>
            <p:cNvSpPr/>
            <p:nvPr/>
          </p:nvSpPr>
          <p:spPr>
            <a:xfrm>
              <a:off x="12700" y="11430"/>
              <a:ext cx="2860040" cy="8865870"/>
            </a:xfrm>
            <a:custGeom>
              <a:avLst/>
              <a:gdLst/>
              <a:ahLst/>
              <a:cxnLst/>
              <a:rect l="l" t="t" r="r" b="b"/>
              <a:pathLst>
                <a:path w="2860040" h="8865870">
                  <a:moveTo>
                    <a:pt x="0" y="0"/>
                  </a:moveTo>
                  <a:lnTo>
                    <a:pt x="0" y="8865870"/>
                  </a:lnTo>
                  <a:lnTo>
                    <a:pt x="2860040" y="8865870"/>
                  </a:lnTo>
                  <a:lnTo>
                    <a:pt x="2860040" y="0"/>
                  </a:lnTo>
                  <a:lnTo>
                    <a:pt x="0" y="0"/>
                  </a:lnTo>
                  <a:close/>
                  <a:moveTo>
                    <a:pt x="2578100" y="8597900"/>
                  </a:moveTo>
                  <a:lnTo>
                    <a:pt x="280670" y="8597900"/>
                  </a:lnTo>
                  <a:lnTo>
                    <a:pt x="280670" y="6000750"/>
                  </a:lnTo>
                  <a:lnTo>
                    <a:pt x="2578100" y="6000750"/>
                  </a:lnTo>
                  <a:lnTo>
                    <a:pt x="2578100" y="8597900"/>
                  </a:lnTo>
                  <a:close/>
                  <a:moveTo>
                    <a:pt x="2578100" y="5732780"/>
                  </a:moveTo>
                  <a:lnTo>
                    <a:pt x="280670" y="5732780"/>
                  </a:lnTo>
                  <a:lnTo>
                    <a:pt x="280670" y="3134360"/>
                  </a:lnTo>
                  <a:lnTo>
                    <a:pt x="2578100" y="3134360"/>
                  </a:lnTo>
                  <a:lnTo>
                    <a:pt x="2578100" y="5732780"/>
                  </a:lnTo>
                  <a:close/>
                  <a:moveTo>
                    <a:pt x="280670" y="2866390"/>
                  </a:moveTo>
                  <a:lnTo>
                    <a:pt x="280670" y="269240"/>
                  </a:lnTo>
                  <a:lnTo>
                    <a:pt x="2578100" y="269240"/>
                  </a:lnTo>
                  <a:lnTo>
                    <a:pt x="2578100" y="2866390"/>
                  </a:lnTo>
                  <a:lnTo>
                    <a:pt x="280670" y="2866390"/>
                  </a:lnTo>
                  <a:close/>
                </a:path>
              </a:pathLst>
            </a:custGeom>
            <a:solidFill>
              <a:srgbClr val="F3F1EB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Freeform 7"/>
            <p:cNvSpPr/>
            <p:nvPr/>
          </p:nvSpPr>
          <p:spPr>
            <a:xfrm>
              <a:off x="281940" y="26797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0" y="0"/>
                  </a:moveTo>
                  <a:lnTo>
                    <a:pt x="0" y="2621280"/>
                  </a:lnTo>
                  <a:lnTo>
                    <a:pt x="2321560" y="2621280"/>
                  </a:lnTo>
                  <a:lnTo>
                    <a:pt x="2321560" y="0"/>
                  </a:lnTo>
                  <a:lnTo>
                    <a:pt x="0" y="0"/>
                  </a:lnTo>
                  <a:close/>
                  <a:moveTo>
                    <a:pt x="2297430" y="2598420"/>
                  </a:moveTo>
                  <a:lnTo>
                    <a:pt x="24130" y="2598420"/>
                  </a:lnTo>
                  <a:lnTo>
                    <a:pt x="24130" y="24130"/>
                  </a:lnTo>
                  <a:lnTo>
                    <a:pt x="2297430" y="24130"/>
                  </a:lnTo>
                  <a:lnTo>
                    <a:pt x="2297430" y="25984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281940" y="313436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0" y="2621280"/>
                  </a:moveTo>
                  <a:lnTo>
                    <a:pt x="2321560" y="2621280"/>
                  </a:lnTo>
                  <a:lnTo>
                    <a:pt x="2321560" y="0"/>
                  </a:lnTo>
                  <a:lnTo>
                    <a:pt x="0" y="0"/>
                  </a:lnTo>
                  <a:lnTo>
                    <a:pt x="0" y="2621280"/>
                  </a:lnTo>
                  <a:close/>
                  <a:moveTo>
                    <a:pt x="24130" y="24130"/>
                  </a:moveTo>
                  <a:lnTo>
                    <a:pt x="2297430" y="24130"/>
                  </a:lnTo>
                  <a:lnTo>
                    <a:pt x="2297430" y="2598420"/>
                  </a:lnTo>
                  <a:lnTo>
                    <a:pt x="24130" y="2598420"/>
                  </a:lnTo>
                  <a:lnTo>
                    <a:pt x="24130" y="241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281940" y="6000750"/>
              <a:ext cx="2321560" cy="2620010"/>
            </a:xfrm>
            <a:custGeom>
              <a:avLst/>
              <a:gdLst/>
              <a:ahLst/>
              <a:cxnLst/>
              <a:rect l="l" t="t" r="r" b="b"/>
              <a:pathLst>
                <a:path w="2321560" h="2620010">
                  <a:moveTo>
                    <a:pt x="0" y="2620010"/>
                  </a:moveTo>
                  <a:lnTo>
                    <a:pt x="2321560" y="2620010"/>
                  </a:lnTo>
                  <a:lnTo>
                    <a:pt x="2321560" y="0"/>
                  </a:lnTo>
                  <a:lnTo>
                    <a:pt x="0" y="0"/>
                  </a:lnTo>
                  <a:lnTo>
                    <a:pt x="0" y="2620010"/>
                  </a:lnTo>
                  <a:close/>
                  <a:moveTo>
                    <a:pt x="24130" y="22860"/>
                  </a:moveTo>
                  <a:lnTo>
                    <a:pt x="2297430" y="22860"/>
                  </a:lnTo>
                  <a:lnTo>
                    <a:pt x="2297430" y="2597150"/>
                  </a:lnTo>
                  <a:lnTo>
                    <a:pt x="24130" y="2597150"/>
                  </a:lnTo>
                  <a:lnTo>
                    <a:pt x="24130" y="22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81940" y="26797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2297430" y="24130"/>
                  </a:moveTo>
                  <a:lnTo>
                    <a:pt x="2297430" y="2598420"/>
                  </a:lnTo>
                  <a:lnTo>
                    <a:pt x="24130" y="2598420"/>
                  </a:lnTo>
                  <a:lnTo>
                    <a:pt x="0" y="2621280"/>
                  </a:lnTo>
                  <a:lnTo>
                    <a:pt x="2321560" y="2621280"/>
                  </a:lnTo>
                  <a:lnTo>
                    <a:pt x="23215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81940" y="26797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24130" y="24130"/>
                  </a:moveTo>
                  <a:lnTo>
                    <a:pt x="2297430" y="24130"/>
                  </a:lnTo>
                  <a:lnTo>
                    <a:pt x="2321560" y="0"/>
                  </a:lnTo>
                  <a:lnTo>
                    <a:pt x="0" y="0"/>
                  </a:lnTo>
                  <a:lnTo>
                    <a:pt x="0" y="2621280"/>
                  </a:lnTo>
                  <a:lnTo>
                    <a:pt x="24130" y="2598420"/>
                  </a:lnTo>
                  <a:close/>
                </a:path>
              </a:pathLst>
            </a:custGeom>
            <a:solidFill>
              <a:srgbClr val="3D3434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281940" y="313436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2297430" y="2597150"/>
                  </a:moveTo>
                  <a:lnTo>
                    <a:pt x="24130" y="2597150"/>
                  </a:lnTo>
                  <a:lnTo>
                    <a:pt x="0" y="2621280"/>
                  </a:lnTo>
                  <a:lnTo>
                    <a:pt x="2321560" y="2621280"/>
                  </a:lnTo>
                  <a:lnTo>
                    <a:pt x="2321560" y="0"/>
                  </a:lnTo>
                  <a:lnTo>
                    <a:pt x="2297430" y="241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81940" y="313436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0" y="2621280"/>
                  </a:moveTo>
                  <a:lnTo>
                    <a:pt x="24130" y="2597150"/>
                  </a:lnTo>
                  <a:lnTo>
                    <a:pt x="24130" y="24130"/>
                  </a:lnTo>
                  <a:lnTo>
                    <a:pt x="2297430" y="24130"/>
                  </a:lnTo>
                  <a:lnTo>
                    <a:pt x="23215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434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81940" y="6000750"/>
              <a:ext cx="2321560" cy="2620010"/>
            </a:xfrm>
            <a:custGeom>
              <a:avLst/>
              <a:gdLst/>
              <a:ahLst/>
              <a:cxnLst/>
              <a:rect l="l" t="t" r="r" b="b"/>
              <a:pathLst>
                <a:path w="2321560" h="2620010">
                  <a:moveTo>
                    <a:pt x="2297430" y="2597150"/>
                  </a:moveTo>
                  <a:lnTo>
                    <a:pt x="24130" y="2597150"/>
                  </a:lnTo>
                  <a:lnTo>
                    <a:pt x="0" y="2620010"/>
                  </a:lnTo>
                  <a:lnTo>
                    <a:pt x="2321560" y="2620010"/>
                  </a:lnTo>
                  <a:lnTo>
                    <a:pt x="2321560" y="0"/>
                  </a:lnTo>
                  <a:lnTo>
                    <a:pt x="2297430" y="22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81940" y="6000750"/>
              <a:ext cx="2321560" cy="2620010"/>
            </a:xfrm>
            <a:custGeom>
              <a:avLst/>
              <a:gdLst/>
              <a:ahLst/>
              <a:cxnLst/>
              <a:rect l="l" t="t" r="r" b="b"/>
              <a:pathLst>
                <a:path w="2321560" h="2620010">
                  <a:moveTo>
                    <a:pt x="0" y="2620010"/>
                  </a:moveTo>
                  <a:lnTo>
                    <a:pt x="24130" y="2597150"/>
                  </a:lnTo>
                  <a:lnTo>
                    <a:pt x="24130" y="22860"/>
                  </a:lnTo>
                  <a:lnTo>
                    <a:pt x="2297430" y="22860"/>
                  </a:lnTo>
                  <a:lnTo>
                    <a:pt x="23215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434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0" y="0"/>
              <a:ext cx="2885440" cy="8890000"/>
            </a:xfrm>
            <a:custGeom>
              <a:avLst/>
              <a:gdLst/>
              <a:ahLst/>
              <a:cxnLst/>
              <a:rect l="l" t="t" r="r" b="b"/>
              <a:pathLst>
                <a:path w="2885440" h="8890000">
                  <a:moveTo>
                    <a:pt x="2860040" y="24130"/>
                  </a:moveTo>
                  <a:lnTo>
                    <a:pt x="2860040" y="8865870"/>
                  </a:lnTo>
                  <a:lnTo>
                    <a:pt x="25400" y="8865870"/>
                  </a:lnTo>
                  <a:lnTo>
                    <a:pt x="0" y="8890000"/>
                  </a:lnTo>
                  <a:lnTo>
                    <a:pt x="2885440" y="8890000"/>
                  </a:lnTo>
                  <a:lnTo>
                    <a:pt x="2885440" y="0"/>
                  </a:lnTo>
                  <a:close/>
                </a:path>
              </a:pathLst>
            </a:custGeom>
            <a:solidFill>
              <a:srgbClr val="3D3434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0"/>
              <a:ext cx="2885440" cy="8890000"/>
            </a:xfrm>
            <a:custGeom>
              <a:avLst/>
              <a:gdLst/>
              <a:ahLst/>
              <a:cxnLst/>
              <a:rect l="l" t="t" r="r" b="b"/>
              <a:pathLst>
                <a:path w="2885440" h="8890000">
                  <a:moveTo>
                    <a:pt x="25400" y="24130"/>
                  </a:moveTo>
                  <a:lnTo>
                    <a:pt x="2860040" y="24130"/>
                  </a:lnTo>
                  <a:lnTo>
                    <a:pt x="2885440" y="0"/>
                  </a:lnTo>
                  <a:lnTo>
                    <a:pt x="0" y="0"/>
                  </a:lnTo>
                  <a:lnTo>
                    <a:pt x="0" y="8890000"/>
                  </a:lnTo>
                  <a:lnTo>
                    <a:pt x="25400" y="88658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12266095" y="638523"/>
            <a:ext cx="2496603" cy="7691997"/>
            <a:chOff x="0" y="0"/>
            <a:chExt cx="2885440" cy="8890000"/>
          </a:xfrm>
        </p:grpSpPr>
        <p:sp>
          <p:nvSpPr>
            <p:cNvPr id="19" name="Freeform 19"/>
            <p:cNvSpPr/>
            <p:nvPr/>
          </p:nvSpPr>
          <p:spPr>
            <a:xfrm>
              <a:off x="304800" y="283210"/>
              <a:ext cx="2274570" cy="2590800"/>
            </a:xfrm>
            <a:custGeom>
              <a:avLst/>
              <a:gdLst/>
              <a:ahLst/>
              <a:cxnLst/>
              <a:rect l="l" t="t" r="r" b="b"/>
              <a:pathLst>
                <a:path w="2274570" h="2590800">
                  <a:moveTo>
                    <a:pt x="0" y="0"/>
                  </a:moveTo>
                  <a:lnTo>
                    <a:pt x="2274570" y="0"/>
                  </a:lnTo>
                  <a:lnTo>
                    <a:pt x="2274570" y="2590800"/>
                  </a:lnTo>
                  <a:lnTo>
                    <a:pt x="0" y="2590800"/>
                  </a:lnTo>
                  <a:close/>
                </a:path>
              </a:pathLst>
            </a:custGeom>
            <a:blipFill>
              <a:blip r:embed="rId5"/>
              <a:stretch>
                <a:fillRect l="-28283" t="-17779" r="-7033" b="-40357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304800" y="3149600"/>
              <a:ext cx="2274570" cy="2590800"/>
            </a:xfrm>
            <a:custGeom>
              <a:avLst/>
              <a:gdLst/>
              <a:ahLst/>
              <a:cxnLst/>
              <a:rect l="l" t="t" r="r" b="b"/>
              <a:pathLst>
                <a:path w="2274570" h="2590800">
                  <a:moveTo>
                    <a:pt x="0" y="0"/>
                  </a:moveTo>
                  <a:lnTo>
                    <a:pt x="2274570" y="0"/>
                  </a:lnTo>
                  <a:lnTo>
                    <a:pt x="2274570" y="2590800"/>
                  </a:lnTo>
                  <a:lnTo>
                    <a:pt x="0" y="2590800"/>
                  </a:lnTo>
                  <a:close/>
                </a:path>
              </a:pathLst>
            </a:custGeom>
            <a:blipFill>
              <a:blip r:embed="rId6"/>
              <a:stretch>
                <a:fillRect t="-8529" b="-8529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304800" y="6015990"/>
              <a:ext cx="2274570" cy="2590800"/>
            </a:xfrm>
            <a:custGeom>
              <a:avLst/>
              <a:gdLst/>
              <a:ahLst/>
              <a:cxnLst/>
              <a:rect l="l" t="t" r="r" b="b"/>
              <a:pathLst>
                <a:path w="2274570" h="2590800">
                  <a:moveTo>
                    <a:pt x="0" y="0"/>
                  </a:moveTo>
                  <a:lnTo>
                    <a:pt x="2274570" y="0"/>
                  </a:lnTo>
                  <a:lnTo>
                    <a:pt x="2274570" y="2590800"/>
                  </a:lnTo>
                  <a:lnTo>
                    <a:pt x="0" y="2590800"/>
                  </a:lnTo>
                  <a:close/>
                </a:path>
              </a:pathLst>
            </a:custGeom>
            <a:blipFill>
              <a:blip r:embed="rId7"/>
              <a:stretch>
                <a:fillRect t="-8432" b="-8432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2700" y="11430"/>
              <a:ext cx="2860040" cy="8865870"/>
            </a:xfrm>
            <a:custGeom>
              <a:avLst/>
              <a:gdLst/>
              <a:ahLst/>
              <a:cxnLst/>
              <a:rect l="l" t="t" r="r" b="b"/>
              <a:pathLst>
                <a:path w="2860040" h="8865870">
                  <a:moveTo>
                    <a:pt x="0" y="0"/>
                  </a:moveTo>
                  <a:lnTo>
                    <a:pt x="0" y="8865870"/>
                  </a:lnTo>
                  <a:lnTo>
                    <a:pt x="2860040" y="8865870"/>
                  </a:lnTo>
                  <a:lnTo>
                    <a:pt x="2860040" y="0"/>
                  </a:lnTo>
                  <a:lnTo>
                    <a:pt x="0" y="0"/>
                  </a:lnTo>
                  <a:close/>
                  <a:moveTo>
                    <a:pt x="2578100" y="8597900"/>
                  </a:moveTo>
                  <a:lnTo>
                    <a:pt x="280670" y="8597900"/>
                  </a:lnTo>
                  <a:lnTo>
                    <a:pt x="280670" y="6000750"/>
                  </a:lnTo>
                  <a:lnTo>
                    <a:pt x="2578100" y="6000750"/>
                  </a:lnTo>
                  <a:lnTo>
                    <a:pt x="2578100" y="8597900"/>
                  </a:lnTo>
                  <a:close/>
                  <a:moveTo>
                    <a:pt x="2578100" y="5732780"/>
                  </a:moveTo>
                  <a:lnTo>
                    <a:pt x="280670" y="5732780"/>
                  </a:lnTo>
                  <a:lnTo>
                    <a:pt x="280670" y="3134360"/>
                  </a:lnTo>
                  <a:lnTo>
                    <a:pt x="2578100" y="3134360"/>
                  </a:lnTo>
                  <a:lnTo>
                    <a:pt x="2578100" y="5732780"/>
                  </a:lnTo>
                  <a:close/>
                  <a:moveTo>
                    <a:pt x="280670" y="2866390"/>
                  </a:moveTo>
                  <a:lnTo>
                    <a:pt x="280670" y="269240"/>
                  </a:lnTo>
                  <a:lnTo>
                    <a:pt x="2578100" y="269240"/>
                  </a:lnTo>
                  <a:lnTo>
                    <a:pt x="2578100" y="2866390"/>
                  </a:lnTo>
                  <a:lnTo>
                    <a:pt x="280670" y="2866390"/>
                  </a:lnTo>
                  <a:close/>
                </a:path>
              </a:pathLst>
            </a:custGeom>
            <a:solidFill>
              <a:srgbClr val="F3F1EB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281940" y="26797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0" y="0"/>
                  </a:moveTo>
                  <a:lnTo>
                    <a:pt x="0" y="2621280"/>
                  </a:lnTo>
                  <a:lnTo>
                    <a:pt x="2321560" y="2621280"/>
                  </a:lnTo>
                  <a:lnTo>
                    <a:pt x="2321560" y="0"/>
                  </a:lnTo>
                  <a:lnTo>
                    <a:pt x="0" y="0"/>
                  </a:lnTo>
                  <a:close/>
                  <a:moveTo>
                    <a:pt x="2297430" y="2598420"/>
                  </a:moveTo>
                  <a:lnTo>
                    <a:pt x="24130" y="2598420"/>
                  </a:lnTo>
                  <a:lnTo>
                    <a:pt x="24130" y="24130"/>
                  </a:lnTo>
                  <a:lnTo>
                    <a:pt x="2297430" y="24130"/>
                  </a:lnTo>
                  <a:lnTo>
                    <a:pt x="2297430" y="25984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281940" y="313436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0" y="2621280"/>
                  </a:moveTo>
                  <a:lnTo>
                    <a:pt x="2321560" y="2621280"/>
                  </a:lnTo>
                  <a:lnTo>
                    <a:pt x="2321560" y="0"/>
                  </a:lnTo>
                  <a:lnTo>
                    <a:pt x="0" y="0"/>
                  </a:lnTo>
                  <a:lnTo>
                    <a:pt x="0" y="2621280"/>
                  </a:lnTo>
                  <a:close/>
                  <a:moveTo>
                    <a:pt x="24130" y="24130"/>
                  </a:moveTo>
                  <a:lnTo>
                    <a:pt x="2297430" y="24130"/>
                  </a:lnTo>
                  <a:lnTo>
                    <a:pt x="2297430" y="2598420"/>
                  </a:lnTo>
                  <a:lnTo>
                    <a:pt x="24130" y="2598420"/>
                  </a:lnTo>
                  <a:lnTo>
                    <a:pt x="24130" y="241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281940" y="6000750"/>
              <a:ext cx="2321560" cy="2620010"/>
            </a:xfrm>
            <a:custGeom>
              <a:avLst/>
              <a:gdLst/>
              <a:ahLst/>
              <a:cxnLst/>
              <a:rect l="l" t="t" r="r" b="b"/>
              <a:pathLst>
                <a:path w="2321560" h="2620010">
                  <a:moveTo>
                    <a:pt x="0" y="2620010"/>
                  </a:moveTo>
                  <a:lnTo>
                    <a:pt x="2321560" y="2620010"/>
                  </a:lnTo>
                  <a:lnTo>
                    <a:pt x="2321560" y="0"/>
                  </a:lnTo>
                  <a:lnTo>
                    <a:pt x="0" y="0"/>
                  </a:lnTo>
                  <a:lnTo>
                    <a:pt x="0" y="2620010"/>
                  </a:lnTo>
                  <a:close/>
                  <a:moveTo>
                    <a:pt x="24130" y="22860"/>
                  </a:moveTo>
                  <a:lnTo>
                    <a:pt x="2297430" y="22860"/>
                  </a:lnTo>
                  <a:lnTo>
                    <a:pt x="2297430" y="2597150"/>
                  </a:lnTo>
                  <a:lnTo>
                    <a:pt x="24130" y="2597150"/>
                  </a:lnTo>
                  <a:lnTo>
                    <a:pt x="24130" y="22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281940" y="26797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2297430" y="24130"/>
                  </a:moveTo>
                  <a:lnTo>
                    <a:pt x="2297430" y="2598420"/>
                  </a:lnTo>
                  <a:lnTo>
                    <a:pt x="24130" y="2598420"/>
                  </a:lnTo>
                  <a:lnTo>
                    <a:pt x="0" y="2621280"/>
                  </a:lnTo>
                  <a:lnTo>
                    <a:pt x="2321560" y="2621280"/>
                  </a:lnTo>
                  <a:lnTo>
                    <a:pt x="23215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281940" y="26797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24130" y="24130"/>
                  </a:moveTo>
                  <a:lnTo>
                    <a:pt x="2297430" y="24130"/>
                  </a:lnTo>
                  <a:lnTo>
                    <a:pt x="2321560" y="0"/>
                  </a:lnTo>
                  <a:lnTo>
                    <a:pt x="0" y="0"/>
                  </a:lnTo>
                  <a:lnTo>
                    <a:pt x="0" y="2621280"/>
                  </a:lnTo>
                  <a:lnTo>
                    <a:pt x="24130" y="2598420"/>
                  </a:lnTo>
                  <a:close/>
                </a:path>
              </a:pathLst>
            </a:custGeom>
            <a:solidFill>
              <a:srgbClr val="3D3434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8" name="Freeform 28"/>
            <p:cNvSpPr/>
            <p:nvPr/>
          </p:nvSpPr>
          <p:spPr>
            <a:xfrm>
              <a:off x="281940" y="313436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2297430" y="2597150"/>
                  </a:moveTo>
                  <a:lnTo>
                    <a:pt x="24130" y="2597150"/>
                  </a:lnTo>
                  <a:lnTo>
                    <a:pt x="0" y="2621280"/>
                  </a:lnTo>
                  <a:lnTo>
                    <a:pt x="2321560" y="2621280"/>
                  </a:lnTo>
                  <a:lnTo>
                    <a:pt x="2321560" y="0"/>
                  </a:lnTo>
                  <a:lnTo>
                    <a:pt x="2297430" y="241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29" name="Freeform 29"/>
            <p:cNvSpPr/>
            <p:nvPr/>
          </p:nvSpPr>
          <p:spPr>
            <a:xfrm>
              <a:off x="281940" y="313436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0" y="2621280"/>
                  </a:moveTo>
                  <a:lnTo>
                    <a:pt x="24130" y="2597150"/>
                  </a:lnTo>
                  <a:lnTo>
                    <a:pt x="24130" y="24130"/>
                  </a:lnTo>
                  <a:lnTo>
                    <a:pt x="2297430" y="24130"/>
                  </a:lnTo>
                  <a:lnTo>
                    <a:pt x="23215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434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281940" y="6000750"/>
              <a:ext cx="2321560" cy="2620010"/>
            </a:xfrm>
            <a:custGeom>
              <a:avLst/>
              <a:gdLst/>
              <a:ahLst/>
              <a:cxnLst/>
              <a:rect l="l" t="t" r="r" b="b"/>
              <a:pathLst>
                <a:path w="2321560" h="2620010">
                  <a:moveTo>
                    <a:pt x="2297430" y="2597150"/>
                  </a:moveTo>
                  <a:lnTo>
                    <a:pt x="24130" y="2597150"/>
                  </a:lnTo>
                  <a:lnTo>
                    <a:pt x="0" y="2620010"/>
                  </a:lnTo>
                  <a:lnTo>
                    <a:pt x="2321560" y="2620010"/>
                  </a:lnTo>
                  <a:lnTo>
                    <a:pt x="2321560" y="0"/>
                  </a:lnTo>
                  <a:lnTo>
                    <a:pt x="2297430" y="22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281940" y="6000750"/>
              <a:ext cx="2321560" cy="2620010"/>
            </a:xfrm>
            <a:custGeom>
              <a:avLst/>
              <a:gdLst/>
              <a:ahLst/>
              <a:cxnLst/>
              <a:rect l="l" t="t" r="r" b="b"/>
              <a:pathLst>
                <a:path w="2321560" h="2620010">
                  <a:moveTo>
                    <a:pt x="0" y="2620010"/>
                  </a:moveTo>
                  <a:lnTo>
                    <a:pt x="24130" y="2597150"/>
                  </a:lnTo>
                  <a:lnTo>
                    <a:pt x="24130" y="22860"/>
                  </a:lnTo>
                  <a:lnTo>
                    <a:pt x="2297430" y="22860"/>
                  </a:lnTo>
                  <a:lnTo>
                    <a:pt x="23215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434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0" y="0"/>
              <a:ext cx="2885440" cy="8890000"/>
            </a:xfrm>
            <a:custGeom>
              <a:avLst/>
              <a:gdLst/>
              <a:ahLst/>
              <a:cxnLst/>
              <a:rect l="l" t="t" r="r" b="b"/>
              <a:pathLst>
                <a:path w="2885440" h="8890000">
                  <a:moveTo>
                    <a:pt x="2860040" y="24130"/>
                  </a:moveTo>
                  <a:lnTo>
                    <a:pt x="2860040" y="8865870"/>
                  </a:lnTo>
                  <a:lnTo>
                    <a:pt x="25400" y="8865870"/>
                  </a:lnTo>
                  <a:lnTo>
                    <a:pt x="0" y="8890000"/>
                  </a:lnTo>
                  <a:lnTo>
                    <a:pt x="2885440" y="8890000"/>
                  </a:lnTo>
                  <a:lnTo>
                    <a:pt x="2885440" y="0"/>
                  </a:lnTo>
                  <a:close/>
                </a:path>
              </a:pathLst>
            </a:custGeom>
            <a:solidFill>
              <a:srgbClr val="3D3434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0" y="0"/>
              <a:ext cx="2885440" cy="8890000"/>
            </a:xfrm>
            <a:custGeom>
              <a:avLst/>
              <a:gdLst/>
              <a:ahLst/>
              <a:cxnLst/>
              <a:rect l="l" t="t" r="r" b="b"/>
              <a:pathLst>
                <a:path w="2885440" h="8890000">
                  <a:moveTo>
                    <a:pt x="25400" y="24130"/>
                  </a:moveTo>
                  <a:lnTo>
                    <a:pt x="2860040" y="24130"/>
                  </a:lnTo>
                  <a:lnTo>
                    <a:pt x="2885440" y="0"/>
                  </a:lnTo>
                  <a:lnTo>
                    <a:pt x="0" y="0"/>
                  </a:lnTo>
                  <a:lnTo>
                    <a:pt x="0" y="8890000"/>
                  </a:lnTo>
                  <a:lnTo>
                    <a:pt x="25400" y="88658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</p:grpSp>
      <p:grpSp>
        <p:nvGrpSpPr>
          <p:cNvPr id="34" name="Group 34"/>
          <p:cNvGrpSpPr>
            <a:grpSpLocks noChangeAspect="1"/>
          </p:cNvGrpSpPr>
          <p:nvPr/>
        </p:nvGrpSpPr>
        <p:grpSpPr>
          <a:xfrm>
            <a:off x="14762697" y="1956480"/>
            <a:ext cx="2496603" cy="7691997"/>
            <a:chOff x="0" y="0"/>
            <a:chExt cx="2885440" cy="8890000"/>
          </a:xfrm>
        </p:grpSpPr>
        <p:sp>
          <p:nvSpPr>
            <p:cNvPr id="35" name="Freeform 35"/>
            <p:cNvSpPr/>
            <p:nvPr/>
          </p:nvSpPr>
          <p:spPr>
            <a:xfrm>
              <a:off x="304800" y="283210"/>
              <a:ext cx="2274570" cy="2590800"/>
            </a:xfrm>
            <a:custGeom>
              <a:avLst/>
              <a:gdLst/>
              <a:ahLst/>
              <a:cxnLst/>
              <a:rect l="l" t="t" r="r" b="b"/>
              <a:pathLst>
                <a:path w="2274570" h="2590800">
                  <a:moveTo>
                    <a:pt x="0" y="0"/>
                  </a:moveTo>
                  <a:lnTo>
                    <a:pt x="2274570" y="0"/>
                  </a:lnTo>
                  <a:lnTo>
                    <a:pt x="2274570" y="2590800"/>
                  </a:lnTo>
                  <a:lnTo>
                    <a:pt x="0" y="2590800"/>
                  </a:lnTo>
                  <a:close/>
                </a:path>
              </a:pathLst>
            </a:custGeom>
            <a:blipFill>
              <a:blip r:embed="rId8"/>
              <a:stretch>
                <a:fillRect t="-22329" r="-12147" b="-9107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304800" y="3149600"/>
              <a:ext cx="2274570" cy="2590800"/>
            </a:xfrm>
            <a:custGeom>
              <a:avLst/>
              <a:gdLst/>
              <a:ahLst/>
              <a:cxnLst/>
              <a:rect l="l" t="t" r="r" b="b"/>
              <a:pathLst>
                <a:path w="2274570" h="2590800">
                  <a:moveTo>
                    <a:pt x="0" y="0"/>
                  </a:moveTo>
                  <a:lnTo>
                    <a:pt x="2274570" y="0"/>
                  </a:lnTo>
                  <a:lnTo>
                    <a:pt x="2274570" y="2590800"/>
                  </a:lnTo>
                  <a:lnTo>
                    <a:pt x="0" y="2590800"/>
                  </a:lnTo>
                  <a:close/>
                </a:path>
              </a:pathLst>
            </a:custGeom>
            <a:blipFill>
              <a:blip r:embed="rId9"/>
              <a:stretch>
                <a:fillRect t="-8432" b="-8432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304800" y="6015990"/>
              <a:ext cx="2274570" cy="2590800"/>
            </a:xfrm>
            <a:custGeom>
              <a:avLst/>
              <a:gdLst/>
              <a:ahLst/>
              <a:cxnLst/>
              <a:rect l="l" t="t" r="r" b="b"/>
              <a:pathLst>
                <a:path w="2274570" h="2590800">
                  <a:moveTo>
                    <a:pt x="0" y="0"/>
                  </a:moveTo>
                  <a:lnTo>
                    <a:pt x="2274570" y="0"/>
                  </a:lnTo>
                  <a:lnTo>
                    <a:pt x="2274570" y="2590800"/>
                  </a:lnTo>
                  <a:lnTo>
                    <a:pt x="0" y="2590800"/>
                  </a:lnTo>
                  <a:close/>
                </a:path>
              </a:pathLst>
            </a:custGeom>
            <a:blipFill>
              <a:blip r:embed="rId10"/>
              <a:stretch>
                <a:fillRect t="-8432" b="-8432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12700" y="11430"/>
              <a:ext cx="2860040" cy="8865870"/>
            </a:xfrm>
            <a:custGeom>
              <a:avLst/>
              <a:gdLst/>
              <a:ahLst/>
              <a:cxnLst/>
              <a:rect l="l" t="t" r="r" b="b"/>
              <a:pathLst>
                <a:path w="2860040" h="8865870">
                  <a:moveTo>
                    <a:pt x="0" y="0"/>
                  </a:moveTo>
                  <a:lnTo>
                    <a:pt x="0" y="8865870"/>
                  </a:lnTo>
                  <a:lnTo>
                    <a:pt x="2860040" y="8865870"/>
                  </a:lnTo>
                  <a:lnTo>
                    <a:pt x="2860040" y="0"/>
                  </a:lnTo>
                  <a:lnTo>
                    <a:pt x="0" y="0"/>
                  </a:lnTo>
                  <a:close/>
                  <a:moveTo>
                    <a:pt x="2578100" y="8597900"/>
                  </a:moveTo>
                  <a:lnTo>
                    <a:pt x="280670" y="8597900"/>
                  </a:lnTo>
                  <a:lnTo>
                    <a:pt x="280670" y="6000750"/>
                  </a:lnTo>
                  <a:lnTo>
                    <a:pt x="2578100" y="6000750"/>
                  </a:lnTo>
                  <a:lnTo>
                    <a:pt x="2578100" y="8597900"/>
                  </a:lnTo>
                  <a:close/>
                  <a:moveTo>
                    <a:pt x="2578100" y="5732780"/>
                  </a:moveTo>
                  <a:lnTo>
                    <a:pt x="280670" y="5732780"/>
                  </a:lnTo>
                  <a:lnTo>
                    <a:pt x="280670" y="3134360"/>
                  </a:lnTo>
                  <a:lnTo>
                    <a:pt x="2578100" y="3134360"/>
                  </a:lnTo>
                  <a:lnTo>
                    <a:pt x="2578100" y="5732780"/>
                  </a:lnTo>
                  <a:close/>
                  <a:moveTo>
                    <a:pt x="280670" y="2866390"/>
                  </a:moveTo>
                  <a:lnTo>
                    <a:pt x="280670" y="269240"/>
                  </a:lnTo>
                  <a:lnTo>
                    <a:pt x="2578100" y="269240"/>
                  </a:lnTo>
                  <a:lnTo>
                    <a:pt x="2578100" y="2866390"/>
                  </a:lnTo>
                  <a:lnTo>
                    <a:pt x="280670" y="2866390"/>
                  </a:lnTo>
                  <a:close/>
                </a:path>
              </a:pathLst>
            </a:custGeom>
            <a:solidFill>
              <a:srgbClr val="F3F1EB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281940" y="26797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0" y="0"/>
                  </a:moveTo>
                  <a:lnTo>
                    <a:pt x="0" y="2621280"/>
                  </a:lnTo>
                  <a:lnTo>
                    <a:pt x="2321560" y="2621280"/>
                  </a:lnTo>
                  <a:lnTo>
                    <a:pt x="2321560" y="0"/>
                  </a:lnTo>
                  <a:lnTo>
                    <a:pt x="0" y="0"/>
                  </a:lnTo>
                  <a:close/>
                  <a:moveTo>
                    <a:pt x="2297430" y="2598420"/>
                  </a:moveTo>
                  <a:lnTo>
                    <a:pt x="24130" y="2598420"/>
                  </a:lnTo>
                  <a:lnTo>
                    <a:pt x="24130" y="24130"/>
                  </a:lnTo>
                  <a:lnTo>
                    <a:pt x="2297430" y="24130"/>
                  </a:lnTo>
                  <a:lnTo>
                    <a:pt x="2297430" y="259842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281940" y="313436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0" y="2621280"/>
                  </a:moveTo>
                  <a:lnTo>
                    <a:pt x="2321560" y="2621280"/>
                  </a:lnTo>
                  <a:lnTo>
                    <a:pt x="2321560" y="0"/>
                  </a:lnTo>
                  <a:lnTo>
                    <a:pt x="0" y="0"/>
                  </a:lnTo>
                  <a:lnTo>
                    <a:pt x="0" y="2621280"/>
                  </a:lnTo>
                  <a:close/>
                  <a:moveTo>
                    <a:pt x="24130" y="24130"/>
                  </a:moveTo>
                  <a:lnTo>
                    <a:pt x="2297430" y="24130"/>
                  </a:lnTo>
                  <a:lnTo>
                    <a:pt x="2297430" y="2598420"/>
                  </a:lnTo>
                  <a:lnTo>
                    <a:pt x="24130" y="2598420"/>
                  </a:lnTo>
                  <a:lnTo>
                    <a:pt x="24130" y="241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281940" y="6000750"/>
              <a:ext cx="2321560" cy="2620010"/>
            </a:xfrm>
            <a:custGeom>
              <a:avLst/>
              <a:gdLst/>
              <a:ahLst/>
              <a:cxnLst/>
              <a:rect l="l" t="t" r="r" b="b"/>
              <a:pathLst>
                <a:path w="2321560" h="2620010">
                  <a:moveTo>
                    <a:pt x="0" y="2620010"/>
                  </a:moveTo>
                  <a:lnTo>
                    <a:pt x="2321560" y="2620010"/>
                  </a:lnTo>
                  <a:lnTo>
                    <a:pt x="2321560" y="0"/>
                  </a:lnTo>
                  <a:lnTo>
                    <a:pt x="0" y="0"/>
                  </a:lnTo>
                  <a:lnTo>
                    <a:pt x="0" y="2620010"/>
                  </a:lnTo>
                  <a:close/>
                  <a:moveTo>
                    <a:pt x="24130" y="22860"/>
                  </a:moveTo>
                  <a:lnTo>
                    <a:pt x="2297430" y="22860"/>
                  </a:lnTo>
                  <a:lnTo>
                    <a:pt x="2297430" y="2597150"/>
                  </a:lnTo>
                  <a:lnTo>
                    <a:pt x="24130" y="2597150"/>
                  </a:lnTo>
                  <a:lnTo>
                    <a:pt x="24130" y="22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281940" y="26797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2297430" y="24130"/>
                  </a:moveTo>
                  <a:lnTo>
                    <a:pt x="2297430" y="2598420"/>
                  </a:lnTo>
                  <a:lnTo>
                    <a:pt x="24130" y="2598420"/>
                  </a:lnTo>
                  <a:lnTo>
                    <a:pt x="0" y="2621280"/>
                  </a:lnTo>
                  <a:lnTo>
                    <a:pt x="2321560" y="2621280"/>
                  </a:lnTo>
                  <a:lnTo>
                    <a:pt x="232156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3" name="Freeform 43"/>
            <p:cNvSpPr/>
            <p:nvPr/>
          </p:nvSpPr>
          <p:spPr>
            <a:xfrm>
              <a:off x="281940" y="26797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24130" y="24130"/>
                  </a:moveTo>
                  <a:lnTo>
                    <a:pt x="2297430" y="24130"/>
                  </a:lnTo>
                  <a:lnTo>
                    <a:pt x="2321560" y="0"/>
                  </a:lnTo>
                  <a:lnTo>
                    <a:pt x="0" y="0"/>
                  </a:lnTo>
                  <a:lnTo>
                    <a:pt x="0" y="2621280"/>
                  </a:lnTo>
                  <a:lnTo>
                    <a:pt x="24130" y="2598420"/>
                  </a:lnTo>
                  <a:close/>
                </a:path>
              </a:pathLst>
            </a:custGeom>
            <a:solidFill>
              <a:srgbClr val="3D3434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4" name="Freeform 44"/>
            <p:cNvSpPr/>
            <p:nvPr/>
          </p:nvSpPr>
          <p:spPr>
            <a:xfrm>
              <a:off x="281940" y="313436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2297430" y="2597150"/>
                  </a:moveTo>
                  <a:lnTo>
                    <a:pt x="24130" y="2597150"/>
                  </a:lnTo>
                  <a:lnTo>
                    <a:pt x="0" y="2621280"/>
                  </a:lnTo>
                  <a:lnTo>
                    <a:pt x="2321560" y="2621280"/>
                  </a:lnTo>
                  <a:lnTo>
                    <a:pt x="2321560" y="0"/>
                  </a:lnTo>
                  <a:lnTo>
                    <a:pt x="2297430" y="241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281940" y="3134360"/>
              <a:ext cx="2321560" cy="2621280"/>
            </a:xfrm>
            <a:custGeom>
              <a:avLst/>
              <a:gdLst/>
              <a:ahLst/>
              <a:cxnLst/>
              <a:rect l="l" t="t" r="r" b="b"/>
              <a:pathLst>
                <a:path w="2321560" h="2621280">
                  <a:moveTo>
                    <a:pt x="0" y="2621280"/>
                  </a:moveTo>
                  <a:lnTo>
                    <a:pt x="24130" y="2597150"/>
                  </a:lnTo>
                  <a:lnTo>
                    <a:pt x="24130" y="24130"/>
                  </a:lnTo>
                  <a:lnTo>
                    <a:pt x="2297430" y="24130"/>
                  </a:lnTo>
                  <a:lnTo>
                    <a:pt x="23215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434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281940" y="6000750"/>
              <a:ext cx="2321560" cy="2620010"/>
            </a:xfrm>
            <a:custGeom>
              <a:avLst/>
              <a:gdLst/>
              <a:ahLst/>
              <a:cxnLst/>
              <a:rect l="l" t="t" r="r" b="b"/>
              <a:pathLst>
                <a:path w="2321560" h="2620010">
                  <a:moveTo>
                    <a:pt x="2297430" y="2597150"/>
                  </a:moveTo>
                  <a:lnTo>
                    <a:pt x="24130" y="2597150"/>
                  </a:lnTo>
                  <a:lnTo>
                    <a:pt x="0" y="2620010"/>
                  </a:lnTo>
                  <a:lnTo>
                    <a:pt x="2321560" y="2620010"/>
                  </a:lnTo>
                  <a:lnTo>
                    <a:pt x="2321560" y="0"/>
                  </a:lnTo>
                  <a:lnTo>
                    <a:pt x="2297430" y="228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281940" y="6000750"/>
              <a:ext cx="2321560" cy="2620010"/>
            </a:xfrm>
            <a:custGeom>
              <a:avLst/>
              <a:gdLst/>
              <a:ahLst/>
              <a:cxnLst/>
              <a:rect l="l" t="t" r="r" b="b"/>
              <a:pathLst>
                <a:path w="2321560" h="2620010">
                  <a:moveTo>
                    <a:pt x="0" y="2620010"/>
                  </a:moveTo>
                  <a:lnTo>
                    <a:pt x="24130" y="2597150"/>
                  </a:lnTo>
                  <a:lnTo>
                    <a:pt x="24130" y="22860"/>
                  </a:lnTo>
                  <a:lnTo>
                    <a:pt x="2297430" y="22860"/>
                  </a:lnTo>
                  <a:lnTo>
                    <a:pt x="232156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D3434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8" name="Freeform 48"/>
            <p:cNvSpPr/>
            <p:nvPr/>
          </p:nvSpPr>
          <p:spPr>
            <a:xfrm>
              <a:off x="0" y="0"/>
              <a:ext cx="2885440" cy="8890000"/>
            </a:xfrm>
            <a:custGeom>
              <a:avLst/>
              <a:gdLst/>
              <a:ahLst/>
              <a:cxnLst/>
              <a:rect l="l" t="t" r="r" b="b"/>
              <a:pathLst>
                <a:path w="2885440" h="8890000">
                  <a:moveTo>
                    <a:pt x="2860040" y="24130"/>
                  </a:moveTo>
                  <a:lnTo>
                    <a:pt x="2860040" y="8865870"/>
                  </a:lnTo>
                  <a:lnTo>
                    <a:pt x="25400" y="8865870"/>
                  </a:lnTo>
                  <a:lnTo>
                    <a:pt x="0" y="8890000"/>
                  </a:lnTo>
                  <a:lnTo>
                    <a:pt x="2885440" y="8890000"/>
                  </a:lnTo>
                  <a:lnTo>
                    <a:pt x="2885440" y="0"/>
                  </a:lnTo>
                  <a:close/>
                </a:path>
              </a:pathLst>
            </a:custGeom>
            <a:solidFill>
              <a:srgbClr val="3D3434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9" name="Freeform 49"/>
            <p:cNvSpPr/>
            <p:nvPr/>
          </p:nvSpPr>
          <p:spPr>
            <a:xfrm>
              <a:off x="0" y="0"/>
              <a:ext cx="2885440" cy="8890000"/>
            </a:xfrm>
            <a:custGeom>
              <a:avLst/>
              <a:gdLst/>
              <a:ahLst/>
              <a:cxnLst/>
              <a:rect l="l" t="t" r="r" b="b"/>
              <a:pathLst>
                <a:path w="2885440" h="8890000">
                  <a:moveTo>
                    <a:pt x="25400" y="24130"/>
                  </a:moveTo>
                  <a:lnTo>
                    <a:pt x="2860040" y="24130"/>
                  </a:lnTo>
                  <a:lnTo>
                    <a:pt x="2885440" y="0"/>
                  </a:lnTo>
                  <a:lnTo>
                    <a:pt x="0" y="0"/>
                  </a:lnTo>
                  <a:lnTo>
                    <a:pt x="0" y="8890000"/>
                  </a:lnTo>
                  <a:lnTo>
                    <a:pt x="25400" y="886587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1028700" y="3344643"/>
            <a:ext cx="7906718" cy="488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Work Experience – </a:t>
            </a:r>
          </a:p>
          <a:p>
            <a:pPr algn="l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marL="863599" lvl="1" indent="-431800" algn="l">
              <a:lnSpc>
                <a:spcPts val="51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what it is</a:t>
            </a:r>
          </a:p>
          <a:p>
            <a:pPr algn="l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marL="863599" lvl="1" indent="-431800" algn="l">
              <a:lnSpc>
                <a:spcPts val="51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why it’s important</a:t>
            </a:r>
          </a:p>
          <a:p>
            <a:pPr algn="l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marL="863599" lvl="1" indent="-431800" algn="l">
              <a:lnSpc>
                <a:spcPts val="51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how to get a placement</a:t>
            </a:r>
          </a:p>
          <a:p>
            <a:pPr algn="l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marL="863599" lvl="1" indent="-431800" algn="l">
              <a:lnSpc>
                <a:spcPts val="51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key dates you need to know!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028700" y="942975"/>
            <a:ext cx="6693545" cy="1000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  <a:spcBef>
                <a:spcPct val="0"/>
              </a:spcBef>
            </a:pPr>
            <a:r>
              <a:rPr lang="en-US" sz="6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Learning Intentions: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57370" y="7002754"/>
            <a:ext cx="1143494" cy="1009133"/>
          </a:xfrm>
          <a:custGeom>
            <a:avLst/>
            <a:gdLst/>
            <a:ahLst/>
            <a:cxnLst/>
            <a:rect l="l" t="t" r="r" b="b"/>
            <a:pathLst>
              <a:path w="1143494" h="1009133">
                <a:moveTo>
                  <a:pt x="0" y="0"/>
                </a:moveTo>
                <a:lnTo>
                  <a:pt x="1143494" y="0"/>
                </a:lnTo>
                <a:lnTo>
                  <a:pt x="1143494" y="1009133"/>
                </a:lnTo>
                <a:lnTo>
                  <a:pt x="0" y="100913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1857370" y="8343505"/>
            <a:ext cx="1143494" cy="914795"/>
          </a:xfrm>
          <a:custGeom>
            <a:avLst/>
            <a:gdLst/>
            <a:ahLst/>
            <a:cxnLst/>
            <a:rect l="l" t="t" r="r" b="b"/>
            <a:pathLst>
              <a:path w="1143494" h="914795">
                <a:moveTo>
                  <a:pt x="0" y="0"/>
                </a:moveTo>
                <a:lnTo>
                  <a:pt x="1143494" y="0"/>
                </a:lnTo>
                <a:lnTo>
                  <a:pt x="1143494" y="914795"/>
                </a:lnTo>
                <a:lnTo>
                  <a:pt x="0" y="9147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>
            <a:off x="1857370" y="2955868"/>
            <a:ext cx="1143494" cy="1066308"/>
          </a:xfrm>
          <a:custGeom>
            <a:avLst/>
            <a:gdLst/>
            <a:ahLst/>
            <a:cxnLst/>
            <a:rect l="l" t="t" r="r" b="b"/>
            <a:pathLst>
              <a:path w="1143494" h="1066308">
                <a:moveTo>
                  <a:pt x="0" y="0"/>
                </a:moveTo>
                <a:lnTo>
                  <a:pt x="1143494" y="0"/>
                </a:lnTo>
                <a:lnTo>
                  <a:pt x="1143494" y="1066308"/>
                </a:lnTo>
                <a:lnTo>
                  <a:pt x="0" y="10663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Freeform 5"/>
          <p:cNvSpPr/>
          <p:nvPr/>
        </p:nvSpPr>
        <p:spPr>
          <a:xfrm>
            <a:off x="1857370" y="4331709"/>
            <a:ext cx="1143494" cy="921942"/>
          </a:xfrm>
          <a:custGeom>
            <a:avLst/>
            <a:gdLst/>
            <a:ahLst/>
            <a:cxnLst/>
            <a:rect l="l" t="t" r="r" b="b"/>
            <a:pathLst>
              <a:path w="1143494" h="921942">
                <a:moveTo>
                  <a:pt x="0" y="0"/>
                </a:moveTo>
                <a:lnTo>
                  <a:pt x="1143494" y="0"/>
                </a:lnTo>
                <a:lnTo>
                  <a:pt x="1143494" y="921942"/>
                </a:lnTo>
                <a:lnTo>
                  <a:pt x="0" y="92194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Freeform 6"/>
          <p:cNvSpPr/>
          <p:nvPr/>
        </p:nvSpPr>
        <p:spPr>
          <a:xfrm>
            <a:off x="1857370" y="5572738"/>
            <a:ext cx="1143494" cy="1181397"/>
          </a:xfrm>
          <a:custGeom>
            <a:avLst/>
            <a:gdLst/>
            <a:ahLst/>
            <a:cxnLst/>
            <a:rect l="l" t="t" r="r" b="b"/>
            <a:pathLst>
              <a:path w="1143494" h="1181397">
                <a:moveTo>
                  <a:pt x="0" y="0"/>
                </a:moveTo>
                <a:lnTo>
                  <a:pt x="1143494" y="0"/>
                </a:lnTo>
                <a:lnTo>
                  <a:pt x="1143494" y="1181397"/>
                </a:lnTo>
                <a:lnTo>
                  <a:pt x="0" y="118139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0393968" y="2120272"/>
            <a:ext cx="6410852" cy="7414674"/>
            <a:chOff x="0" y="0"/>
            <a:chExt cx="4428490" cy="5121910"/>
          </a:xfrm>
        </p:grpSpPr>
        <p:sp>
          <p:nvSpPr>
            <p:cNvPr id="8" name="Freeform 8"/>
            <p:cNvSpPr/>
            <p:nvPr/>
          </p:nvSpPr>
          <p:spPr>
            <a:xfrm>
              <a:off x="325120" y="509270"/>
              <a:ext cx="3675380" cy="3553460"/>
            </a:xfrm>
            <a:custGeom>
              <a:avLst/>
              <a:gdLst/>
              <a:ahLst/>
              <a:cxnLst/>
              <a:rect l="l" t="t" r="r" b="b"/>
              <a:pathLst>
                <a:path w="3675380" h="3553460">
                  <a:moveTo>
                    <a:pt x="3382010" y="1270"/>
                  </a:moveTo>
                  <a:lnTo>
                    <a:pt x="12700" y="290830"/>
                  </a:lnTo>
                  <a:cubicBezTo>
                    <a:pt x="5080" y="290830"/>
                    <a:pt x="0" y="298450"/>
                    <a:pt x="0" y="306070"/>
                  </a:cubicBezTo>
                  <a:lnTo>
                    <a:pt x="278130" y="3540760"/>
                  </a:lnTo>
                  <a:cubicBezTo>
                    <a:pt x="279400" y="3548380"/>
                    <a:pt x="285750" y="3553460"/>
                    <a:pt x="293370" y="3553460"/>
                  </a:cubicBezTo>
                  <a:lnTo>
                    <a:pt x="3662680" y="3262630"/>
                  </a:lnTo>
                  <a:cubicBezTo>
                    <a:pt x="3670300" y="3261360"/>
                    <a:pt x="3675380" y="3255010"/>
                    <a:pt x="3675380" y="3247390"/>
                  </a:cubicBezTo>
                  <a:lnTo>
                    <a:pt x="3397250" y="13970"/>
                  </a:lnTo>
                  <a:cubicBezTo>
                    <a:pt x="3395980" y="6350"/>
                    <a:pt x="3389630" y="0"/>
                    <a:pt x="3382010" y="1270"/>
                  </a:cubicBezTo>
                  <a:close/>
                </a:path>
              </a:pathLst>
            </a:custGeom>
            <a:blipFill>
              <a:blip r:embed="rId12"/>
              <a:stretch>
                <a:fillRect t="-19059" b="-19059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-2540" y="172720"/>
              <a:ext cx="4295140" cy="4847590"/>
            </a:xfrm>
            <a:custGeom>
              <a:avLst/>
              <a:gdLst/>
              <a:ahLst/>
              <a:cxnLst/>
              <a:rect l="l" t="t" r="r" b="b"/>
              <a:pathLst>
                <a:path w="4295140" h="4847590">
                  <a:moveTo>
                    <a:pt x="3916680" y="127000"/>
                  </a:moveTo>
                  <a:cubicBezTo>
                    <a:pt x="3915410" y="119380"/>
                    <a:pt x="3909060" y="114300"/>
                    <a:pt x="3901440" y="114300"/>
                  </a:cubicBezTo>
                  <a:lnTo>
                    <a:pt x="3792220" y="123190"/>
                  </a:lnTo>
                  <a:lnTo>
                    <a:pt x="3792220" y="13970"/>
                  </a:lnTo>
                  <a:cubicBezTo>
                    <a:pt x="3792220" y="6350"/>
                    <a:pt x="3785870" y="0"/>
                    <a:pt x="3778250" y="0"/>
                  </a:cubicBez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4411980"/>
                  </a:lnTo>
                  <a:cubicBezTo>
                    <a:pt x="0" y="4419600"/>
                    <a:pt x="6350" y="4425950"/>
                    <a:pt x="13970" y="4425950"/>
                  </a:cubicBezTo>
                  <a:lnTo>
                    <a:pt x="480060" y="4425950"/>
                  </a:lnTo>
                  <a:lnTo>
                    <a:pt x="515620" y="4834890"/>
                  </a:lnTo>
                  <a:cubicBezTo>
                    <a:pt x="515620" y="4842510"/>
                    <a:pt x="523240" y="4847590"/>
                    <a:pt x="530860" y="4847590"/>
                  </a:cubicBezTo>
                  <a:lnTo>
                    <a:pt x="4282440" y="4525010"/>
                  </a:lnTo>
                  <a:cubicBezTo>
                    <a:pt x="4290060" y="4525010"/>
                    <a:pt x="4295140" y="4517390"/>
                    <a:pt x="4295140" y="4511040"/>
                  </a:cubicBezTo>
                  <a:lnTo>
                    <a:pt x="3916680" y="127000"/>
                  </a:lnTo>
                  <a:close/>
                  <a:moveTo>
                    <a:pt x="3581400" y="349250"/>
                  </a:moveTo>
                  <a:lnTo>
                    <a:pt x="3581400" y="3465830"/>
                  </a:lnTo>
                  <a:cubicBezTo>
                    <a:pt x="3581400" y="3473450"/>
                    <a:pt x="3575050" y="3479800"/>
                    <a:pt x="3567430" y="3479800"/>
                  </a:cubicBezTo>
                  <a:lnTo>
                    <a:pt x="571500" y="3479800"/>
                  </a:lnTo>
                  <a:lnTo>
                    <a:pt x="327660" y="642620"/>
                  </a:lnTo>
                  <a:cubicBezTo>
                    <a:pt x="327660" y="635000"/>
                    <a:pt x="332740" y="628650"/>
                    <a:pt x="340360" y="627380"/>
                  </a:cubicBezTo>
                  <a:lnTo>
                    <a:pt x="3581400" y="349250"/>
                  </a:lnTo>
                  <a:close/>
                  <a:moveTo>
                    <a:pt x="186690" y="205740"/>
                  </a:moveTo>
                  <a:lnTo>
                    <a:pt x="2835910" y="205740"/>
                  </a:lnTo>
                  <a:lnTo>
                    <a:pt x="172720" y="434340"/>
                  </a:lnTo>
                  <a:lnTo>
                    <a:pt x="172720" y="219710"/>
                  </a:lnTo>
                  <a:cubicBezTo>
                    <a:pt x="172720" y="212090"/>
                    <a:pt x="179070" y="205740"/>
                    <a:pt x="186690" y="205740"/>
                  </a:cubicBezTo>
                  <a:close/>
                  <a:moveTo>
                    <a:pt x="186690" y="3479800"/>
                  </a:moveTo>
                  <a:cubicBezTo>
                    <a:pt x="179070" y="3479800"/>
                    <a:pt x="172720" y="3473450"/>
                    <a:pt x="172720" y="3465830"/>
                  </a:cubicBezTo>
                  <a:lnTo>
                    <a:pt x="172720" y="854710"/>
                  </a:lnTo>
                  <a:lnTo>
                    <a:pt x="398780" y="3479800"/>
                  </a:lnTo>
                  <a:lnTo>
                    <a:pt x="186690" y="3479800"/>
                  </a:lnTo>
                  <a:close/>
                  <a:moveTo>
                    <a:pt x="3990340" y="3597910"/>
                  </a:moveTo>
                  <a:lnTo>
                    <a:pt x="3792220" y="3614419"/>
                  </a:lnTo>
                  <a:lnTo>
                    <a:pt x="3792220" y="1137919"/>
                  </a:lnTo>
                  <a:lnTo>
                    <a:pt x="4003040" y="3583940"/>
                  </a:lnTo>
                  <a:cubicBezTo>
                    <a:pt x="4003040" y="3591560"/>
                    <a:pt x="3997960" y="3597910"/>
                    <a:pt x="3990340" y="3597910"/>
                  </a:cubicBezTo>
                  <a:close/>
                </a:path>
              </a:pathLst>
            </a:custGeom>
            <a:solidFill>
              <a:srgbClr val="F2F1EB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72720" y="378460"/>
              <a:ext cx="3409950" cy="3274060"/>
            </a:xfrm>
            <a:custGeom>
              <a:avLst/>
              <a:gdLst/>
              <a:ahLst/>
              <a:cxnLst/>
              <a:rect l="l" t="t" r="r" b="b"/>
              <a:pathLst>
                <a:path w="3409950" h="3274060">
                  <a:moveTo>
                    <a:pt x="3395980" y="0"/>
                  </a:move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3260090"/>
                  </a:lnTo>
                  <a:cubicBezTo>
                    <a:pt x="0" y="3267710"/>
                    <a:pt x="6350" y="3274060"/>
                    <a:pt x="13970" y="3274060"/>
                  </a:cubicBezTo>
                  <a:lnTo>
                    <a:pt x="3395980" y="3274060"/>
                  </a:lnTo>
                  <a:cubicBezTo>
                    <a:pt x="3403600" y="3274060"/>
                    <a:pt x="3409950" y="3267710"/>
                    <a:pt x="3409950" y="3260090"/>
                  </a:cubicBezTo>
                  <a:lnTo>
                    <a:pt x="3409950" y="13970"/>
                  </a:lnTo>
                  <a:cubicBezTo>
                    <a:pt x="3408680" y="6350"/>
                    <a:pt x="3402330" y="0"/>
                    <a:pt x="3395980" y="0"/>
                  </a:cubicBezTo>
                  <a:close/>
                </a:path>
              </a:pathLst>
            </a:custGeom>
            <a:blipFill>
              <a:blip r:embed="rId12"/>
              <a:stretch>
                <a:fillRect t="-19517" b="-19517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270" y="177800"/>
              <a:ext cx="4305300" cy="4842510"/>
            </a:xfrm>
            <a:custGeom>
              <a:avLst/>
              <a:gdLst/>
              <a:ahLst/>
              <a:cxnLst/>
              <a:rect l="l" t="t" r="r" b="b"/>
              <a:pathLst>
                <a:path w="4305300" h="4842510">
                  <a:moveTo>
                    <a:pt x="3810000" y="1483360"/>
                  </a:moveTo>
                  <a:lnTo>
                    <a:pt x="3991610" y="3581400"/>
                  </a:lnTo>
                  <a:cubicBezTo>
                    <a:pt x="3991610" y="3586480"/>
                    <a:pt x="3990340" y="3590290"/>
                    <a:pt x="3986530" y="3594100"/>
                  </a:cubicBezTo>
                  <a:lnTo>
                    <a:pt x="3990340" y="3594100"/>
                  </a:lnTo>
                  <a:cubicBezTo>
                    <a:pt x="3996690" y="3594100"/>
                    <a:pt x="4001770" y="3587750"/>
                    <a:pt x="4001770" y="3581400"/>
                  </a:cubicBezTo>
                  <a:lnTo>
                    <a:pt x="3810000" y="1380490"/>
                  </a:lnTo>
                  <a:lnTo>
                    <a:pt x="3810000" y="1483360"/>
                  </a:lnTo>
                  <a:close/>
                  <a:moveTo>
                    <a:pt x="3581400" y="209550"/>
                  </a:moveTo>
                  <a:cubicBezTo>
                    <a:pt x="3581400" y="209550"/>
                    <a:pt x="3578860" y="201930"/>
                    <a:pt x="3568700" y="200660"/>
                  </a:cubicBezTo>
                  <a:lnTo>
                    <a:pt x="173990" y="200660"/>
                  </a:lnTo>
                  <a:cubicBezTo>
                    <a:pt x="167640" y="200660"/>
                    <a:pt x="160020" y="203200"/>
                    <a:pt x="160020" y="210820"/>
                  </a:cubicBezTo>
                  <a:lnTo>
                    <a:pt x="162560" y="217170"/>
                  </a:lnTo>
                  <a:cubicBezTo>
                    <a:pt x="165100" y="213360"/>
                    <a:pt x="170180" y="212090"/>
                    <a:pt x="173990" y="212090"/>
                  </a:cubicBezTo>
                  <a:lnTo>
                    <a:pt x="3571240" y="212090"/>
                  </a:lnTo>
                  <a:lnTo>
                    <a:pt x="3571240" y="3463290"/>
                  </a:lnTo>
                  <a:cubicBezTo>
                    <a:pt x="3571240" y="3468370"/>
                    <a:pt x="3568700" y="3472180"/>
                    <a:pt x="3566160" y="3474720"/>
                  </a:cubicBezTo>
                  <a:lnTo>
                    <a:pt x="3569970" y="3474720"/>
                  </a:lnTo>
                  <a:cubicBezTo>
                    <a:pt x="3576320" y="3474720"/>
                    <a:pt x="3581400" y="3469640"/>
                    <a:pt x="3581400" y="3463290"/>
                  </a:cubicBezTo>
                  <a:lnTo>
                    <a:pt x="3581400" y="209550"/>
                  </a:lnTo>
                  <a:close/>
                  <a:moveTo>
                    <a:pt x="4296410" y="4518660"/>
                  </a:moveTo>
                  <a:lnTo>
                    <a:pt x="543560" y="4841240"/>
                  </a:lnTo>
                  <a:lnTo>
                    <a:pt x="529590" y="4842510"/>
                  </a:lnTo>
                  <a:lnTo>
                    <a:pt x="528320" y="4842510"/>
                  </a:lnTo>
                  <a:cubicBezTo>
                    <a:pt x="520700" y="4842510"/>
                    <a:pt x="514350" y="4837430"/>
                    <a:pt x="513080" y="4829810"/>
                  </a:cubicBezTo>
                  <a:lnTo>
                    <a:pt x="511810" y="4815840"/>
                  </a:lnTo>
                  <a:cubicBezTo>
                    <a:pt x="511810" y="4817110"/>
                    <a:pt x="513080" y="4819650"/>
                    <a:pt x="513080" y="4820920"/>
                  </a:cubicBezTo>
                  <a:lnTo>
                    <a:pt x="478790" y="4422140"/>
                  </a:lnTo>
                  <a:lnTo>
                    <a:pt x="13970" y="4422140"/>
                  </a:lnTo>
                  <a:cubicBezTo>
                    <a:pt x="6350" y="4422140"/>
                    <a:pt x="0" y="4415790"/>
                    <a:pt x="0" y="4408170"/>
                  </a:cubicBezTo>
                  <a:lnTo>
                    <a:pt x="0" y="8890"/>
                  </a:lnTo>
                  <a:cubicBezTo>
                    <a:pt x="0" y="5080"/>
                    <a:pt x="1270" y="2540"/>
                    <a:pt x="3810" y="0"/>
                  </a:cubicBezTo>
                  <a:lnTo>
                    <a:pt x="13970" y="8890"/>
                  </a:lnTo>
                  <a:lnTo>
                    <a:pt x="13970" y="4408170"/>
                  </a:lnTo>
                  <a:lnTo>
                    <a:pt x="3790950" y="4408170"/>
                  </a:lnTo>
                  <a:lnTo>
                    <a:pt x="3804920" y="4418330"/>
                  </a:lnTo>
                  <a:cubicBezTo>
                    <a:pt x="3802380" y="4420870"/>
                    <a:pt x="3799840" y="4422140"/>
                    <a:pt x="3796030" y="4422140"/>
                  </a:cubicBezTo>
                  <a:lnTo>
                    <a:pt x="491490" y="4422140"/>
                  </a:lnTo>
                  <a:lnTo>
                    <a:pt x="527050" y="4828540"/>
                  </a:lnTo>
                  <a:lnTo>
                    <a:pt x="4290060" y="4505960"/>
                  </a:lnTo>
                  <a:lnTo>
                    <a:pt x="4305300" y="4514850"/>
                  </a:lnTo>
                  <a:cubicBezTo>
                    <a:pt x="4302760" y="4517390"/>
                    <a:pt x="4300220" y="4518660"/>
                    <a:pt x="4296410" y="4518660"/>
                  </a:cubicBez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5080" y="172720"/>
              <a:ext cx="4305300" cy="4519930"/>
            </a:xfrm>
            <a:custGeom>
              <a:avLst/>
              <a:gdLst/>
              <a:ahLst/>
              <a:cxnLst/>
              <a:rect l="l" t="t" r="r" b="b"/>
              <a:pathLst>
                <a:path w="4305300" h="4519930">
                  <a:moveTo>
                    <a:pt x="3573780" y="3478530"/>
                  </a:moveTo>
                  <a:cubicBezTo>
                    <a:pt x="3571240" y="3481070"/>
                    <a:pt x="3567430" y="3483610"/>
                    <a:pt x="3563620" y="3483610"/>
                  </a:cubicBezTo>
                  <a:lnTo>
                    <a:pt x="170180" y="3483610"/>
                  </a:lnTo>
                  <a:cubicBezTo>
                    <a:pt x="163830" y="3483610"/>
                    <a:pt x="160020" y="3479800"/>
                    <a:pt x="157480" y="3474720"/>
                  </a:cubicBezTo>
                  <a:cubicBezTo>
                    <a:pt x="154940" y="3472180"/>
                    <a:pt x="153670" y="3469640"/>
                    <a:pt x="153670" y="3465830"/>
                  </a:cubicBezTo>
                  <a:lnTo>
                    <a:pt x="153670" y="219710"/>
                  </a:lnTo>
                  <a:cubicBezTo>
                    <a:pt x="153670" y="215900"/>
                    <a:pt x="156210" y="212090"/>
                    <a:pt x="158750" y="209550"/>
                  </a:cubicBezTo>
                  <a:lnTo>
                    <a:pt x="167640" y="217170"/>
                  </a:lnTo>
                  <a:lnTo>
                    <a:pt x="167640" y="3465830"/>
                  </a:lnTo>
                  <a:cubicBezTo>
                    <a:pt x="167640" y="3467100"/>
                    <a:pt x="167640" y="3468370"/>
                    <a:pt x="168910" y="3469640"/>
                  </a:cubicBezTo>
                  <a:lnTo>
                    <a:pt x="3563620" y="3469640"/>
                  </a:lnTo>
                  <a:cubicBezTo>
                    <a:pt x="3564890" y="3469640"/>
                    <a:pt x="3566160" y="3468370"/>
                    <a:pt x="3567430" y="3468370"/>
                  </a:cubicBezTo>
                  <a:lnTo>
                    <a:pt x="3573780" y="3478530"/>
                  </a:lnTo>
                  <a:close/>
                  <a:moveTo>
                    <a:pt x="4305300" y="4508500"/>
                  </a:moveTo>
                  <a:cubicBezTo>
                    <a:pt x="4305300" y="4512310"/>
                    <a:pt x="4304030" y="4516120"/>
                    <a:pt x="4298950" y="4519930"/>
                  </a:cubicBezTo>
                  <a:lnTo>
                    <a:pt x="4283710" y="4511040"/>
                  </a:lnTo>
                  <a:lnTo>
                    <a:pt x="3907790" y="132080"/>
                  </a:lnTo>
                  <a:lnTo>
                    <a:pt x="3906520" y="124460"/>
                  </a:lnTo>
                  <a:cubicBezTo>
                    <a:pt x="3906520" y="124460"/>
                    <a:pt x="3906520" y="114300"/>
                    <a:pt x="3893820" y="114300"/>
                  </a:cubicBezTo>
                  <a:lnTo>
                    <a:pt x="3806190" y="121920"/>
                  </a:lnTo>
                  <a:lnTo>
                    <a:pt x="3806190" y="3604260"/>
                  </a:lnTo>
                  <a:lnTo>
                    <a:pt x="3982720" y="3589020"/>
                  </a:lnTo>
                  <a:cubicBezTo>
                    <a:pt x="3983990" y="3589020"/>
                    <a:pt x="3985260" y="3587750"/>
                    <a:pt x="3986530" y="3587750"/>
                  </a:cubicBezTo>
                  <a:lnTo>
                    <a:pt x="3992880" y="3595370"/>
                  </a:lnTo>
                  <a:cubicBezTo>
                    <a:pt x="3990340" y="3599180"/>
                    <a:pt x="3986530" y="3601720"/>
                    <a:pt x="3982720" y="3601720"/>
                  </a:cubicBezTo>
                  <a:lnTo>
                    <a:pt x="3806190" y="3616960"/>
                  </a:lnTo>
                  <a:lnTo>
                    <a:pt x="3806190" y="4413250"/>
                  </a:lnTo>
                  <a:cubicBezTo>
                    <a:pt x="3806190" y="4417060"/>
                    <a:pt x="3803650" y="4420871"/>
                    <a:pt x="3801110" y="4423410"/>
                  </a:cubicBezTo>
                  <a:lnTo>
                    <a:pt x="3785870" y="4413250"/>
                  </a:lnTo>
                  <a:lnTo>
                    <a:pt x="3785870" y="13970"/>
                  </a:lnTo>
                  <a:lnTo>
                    <a:pt x="8890" y="13970"/>
                  </a:lnTo>
                  <a:lnTo>
                    <a:pt x="0" y="5080"/>
                  </a:lnTo>
                  <a:cubicBezTo>
                    <a:pt x="2540" y="2540"/>
                    <a:pt x="6350" y="0"/>
                    <a:pt x="10160" y="0"/>
                  </a:cubicBezTo>
                  <a:lnTo>
                    <a:pt x="3792220" y="0"/>
                  </a:lnTo>
                  <a:cubicBezTo>
                    <a:pt x="3799840" y="0"/>
                    <a:pt x="3806190" y="6350"/>
                    <a:pt x="3806190" y="13970"/>
                  </a:cubicBezTo>
                  <a:lnTo>
                    <a:pt x="3806190" y="101600"/>
                  </a:lnTo>
                  <a:lnTo>
                    <a:pt x="3900170" y="92710"/>
                  </a:lnTo>
                  <a:cubicBezTo>
                    <a:pt x="3900170" y="92710"/>
                    <a:pt x="3923030" y="92710"/>
                    <a:pt x="3926840" y="109220"/>
                  </a:cubicBezTo>
                  <a:lnTo>
                    <a:pt x="3931920" y="171450"/>
                  </a:lnTo>
                  <a:lnTo>
                    <a:pt x="4305300" y="4508500"/>
                  </a:lnTo>
                  <a:close/>
                  <a:moveTo>
                    <a:pt x="3797300" y="15240"/>
                  </a:moveTo>
                  <a:cubicBezTo>
                    <a:pt x="3799840" y="17780"/>
                    <a:pt x="3802380" y="19050"/>
                    <a:pt x="3803650" y="21590"/>
                  </a:cubicBezTo>
                  <a:cubicBezTo>
                    <a:pt x="3802380" y="17780"/>
                    <a:pt x="3799840" y="16510"/>
                    <a:pt x="3797300" y="1524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3409951" y="0"/>
              <a:ext cx="274319" cy="1045210"/>
            </a:xfrm>
            <a:custGeom>
              <a:avLst/>
              <a:gdLst/>
              <a:ahLst/>
              <a:cxnLst/>
              <a:rect l="l" t="t" r="r" b="b"/>
              <a:pathLst>
                <a:path w="274319" h="1045210">
                  <a:moveTo>
                    <a:pt x="265429" y="966470"/>
                  </a:moveTo>
                  <a:cubicBezTo>
                    <a:pt x="270509" y="953770"/>
                    <a:pt x="273049" y="941070"/>
                    <a:pt x="274319" y="927100"/>
                  </a:cubicBezTo>
                  <a:lnTo>
                    <a:pt x="274319" y="762000"/>
                  </a:lnTo>
                  <a:lnTo>
                    <a:pt x="273049" y="762000"/>
                  </a:lnTo>
                  <a:lnTo>
                    <a:pt x="273049" y="369570"/>
                  </a:lnTo>
                  <a:cubicBezTo>
                    <a:pt x="269239" y="328930"/>
                    <a:pt x="217169" y="298450"/>
                    <a:pt x="184149" y="298450"/>
                  </a:cubicBezTo>
                  <a:lnTo>
                    <a:pt x="152399" y="298450"/>
                  </a:lnTo>
                  <a:cubicBezTo>
                    <a:pt x="102869" y="298450"/>
                    <a:pt x="63499" y="337820"/>
                    <a:pt x="63499" y="387350"/>
                  </a:cubicBezTo>
                  <a:lnTo>
                    <a:pt x="63499" y="852170"/>
                  </a:lnTo>
                  <a:lnTo>
                    <a:pt x="97789" y="852170"/>
                  </a:lnTo>
                  <a:lnTo>
                    <a:pt x="97789" y="387350"/>
                  </a:lnTo>
                  <a:cubicBezTo>
                    <a:pt x="97789" y="356870"/>
                    <a:pt x="121919" y="332740"/>
                    <a:pt x="152399" y="332740"/>
                  </a:cubicBezTo>
                  <a:lnTo>
                    <a:pt x="184149" y="332740"/>
                  </a:lnTo>
                  <a:cubicBezTo>
                    <a:pt x="210819" y="332740"/>
                    <a:pt x="237489" y="360680"/>
                    <a:pt x="238759" y="378460"/>
                  </a:cubicBezTo>
                  <a:lnTo>
                    <a:pt x="238759" y="924560"/>
                  </a:lnTo>
                  <a:cubicBezTo>
                    <a:pt x="238759" y="988060"/>
                    <a:pt x="184149" y="1010920"/>
                    <a:pt x="151129" y="1010920"/>
                  </a:cubicBezTo>
                  <a:lnTo>
                    <a:pt x="151129" y="1012190"/>
                  </a:lnTo>
                  <a:lnTo>
                    <a:pt x="109219" y="1012190"/>
                  </a:lnTo>
                  <a:cubicBezTo>
                    <a:pt x="62229" y="1012190"/>
                    <a:pt x="35559" y="974090"/>
                    <a:pt x="35559" y="927100"/>
                  </a:cubicBezTo>
                  <a:lnTo>
                    <a:pt x="35559" y="118110"/>
                  </a:lnTo>
                  <a:cubicBezTo>
                    <a:pt x="35559" y="71120"/>
                    <a:pt x="73659" y="33020"/>
                    <a:pt x="120649" y="33020"/>
                  </a:cubicBezTo>
                  <a:lnTo>
                    <a:pt x="161290" y="33020"/>
                  </a:lnTo>
                  <a:cubicBezTo>
                    <a:pt x="208280" y="33020"/>
                    <a:pt x="233680" y="74930"/>
                    <a:pt x="233680" y="121920"/>
                  </a:cubicBezTo>
                  <a:lnTo>
                    <a:pt x="233680" y="172720"/>
                  </a:lnTo>
                  <a:lnTo>
                    <a:pt x="265430" y="172720"/>
                  </a:lnTo>
                  <a:lnTo>
                    <a:pt x="266700" y="121920"/>
                  </a:lnTo>
                  <a:cubicBezTo>
                    <a:pt x="266700" y="57150"/>
                    <a:pt x="226060" y="0"/>
                    <a:pt x="160020" y="0"/>
                  </a:cubicBezTo>
                  <a:lnTo>
                    <a:pt x="119380" y="0"/>
                  </a:lnTo>
                  <a:cubicBezTo>
                    <a:pt x="53340" y="0"/>
                    <a:pt x="0" y="53340"/>
                    <a:pt x="0" y="119380"/>
                  </a:cubicBezTo>
                  <a:lnTo>
                    <a:pt x="0" y="925830"/>
                  </a:lnTo>
                  <a:cubicBezTo>
                    <a:pt x="0" y="991870"/>
                    <a:pt x="41910" y="1045210"/>
                    <a:pt x="107950" y="1045210"/>
                  </a:cubicBezTo>
                  <a:lnTo>
                    <a:pt x="152400" y="1045210"/>
                  </a:lnTo>
                  <a:cubicBezTo>
                    <a:pt x="181610" y="1045210"/>
                    <a:pt x="208280" y="1035050"/>
                    <a:pt x="228600" y="1017270"/>
                  </a:cubicBezTo>
                  <a:cubicBezTo>
                    <a:pt x="242570" y="1005840"/>
                    <a:pt x="254000" y="991870"/>
                    <a:pt x="261620" y="974090"/>
                  </a:cubicBezTo>
                  <a:cubicBezTo>
                    <a:pt x="262890" y="972820"/>
                    <a:pt x="262890" y="970280"/>
                    <a:pt x="264160" y="969010"/>
                  </a:cubicBezTo>
                  <a:cubicBezTo>
                    <a:pt x="265430" y="969010"/>
                    <a:pt x="265430" y="967740"/>
                    <a:pt x="265430" y="966470"/>
                  </a:cubicBezTo>
                  <a:close/>
                </a:path>
              </a:pathLst>
            </a:custGeom>
            <a:solidFill>
              <a:srgbClr val="A99D9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3415028" y="15240"/>
              <a:ext cx="266700" cy="1032510"/>
            </a:xfrm>
            <a:custGeom>
              <a:avLst/>
              <a:gdLst/>
              <a:ahLst/>
              <a:cxnLst/>
              <a:rect l="l" t="t" r="r" b="b"/>
              <a:pathLst>
                <a:path w="266700" h="1032510">
                  <a:moveTo>
                    <a:pt x="261622" y="749300"/>
                  </a:moveTo>
                  <a:lnTo>
                    <a:pt x="261622" y="723900"/>
                  </a:lnTo>
                  <a:cubicBezTo>
                    <a:pt x="259082" y="598170"/>
                    <a:pt x="257812" y="490220"/>
                    <a:pt x="256542" y="364490"/>
                  </a:cubicBezTo>
                  <a:lnTo>
                    <a:pt x="256542" y="358140"/>
                  </a:lnTo>
                  <a:lnTo>
                    <a:pt x="252732" y="359410"/>
                  </a:lnTo>
                  <a:lnTo>
                    <a:pt x="252732" y="364490"/>
                  </a:lnTo>
                  <a:lnTo>
                    <a:pt x="250192" y="521970"/>
                  </a:lnTo>
                  <a:lnTo>
                    <a:pt x="246382" y="695960"/>
                  </a:lnTo>
                  <a:lnTo>
                    <a:pt x="245112" y="745490"/>
                  </a:lnTo>
                  <a:lnTo>
                    <a:pt x="245112" y="750570"/>
                  </a:lnTo>
                  <a:lnTo>
                    <a:pt x="242572" y="872490"/>
                  </a:lnTo>
                  <a:cubicBezTo>
                    <a:pt x="242572" y="887730"/>
                    <a:pt x="242572" y="901700"/>
                    <a:pt x="241302" y="916940"/>
                  </a:cubicBezTo>
                  <a:cubicBezTo>
                    <a:pt x="240032" y="927100"/>
                    <a:pt x="238762" y="935990"/>
                    <a:pt x="234952" y="944880"/>
                  </a:cubicBezTo>
                  <a:cubicBezTo>
                    <a:pt x="232412" y="949960"/>
                    <a:pt x="231142" y="955040"/>
                    <a:pt x="227332" y="960120"/>
                  </a:cubicBezTo>
                  <a:cubicBezTo>
                    <a:pt x="218442" y="972820"/>
                    <a:pt x="207012" y="982980"/>
                    <a:pt x="193042" y="989330"/>
                  </a:cubicBezTo>
                  <a:cubicBezTo>
                    <a:pt x="182882" y="994410"/>
                    <a:pt x="162562" y="1000760"/>
                    <a:pt x="148592" y="1003300"/>
                  </a:cubicBezTo>
                  <a:lnTo>
                    <a:pt x="104142" y="1003300"/>
                  </a:lnTo>
                  <a:lnTo>
                    <a:pt x="90172" y="1002030"/>
                  </a:lnTo>
                  <a:cubicBezTo>
                    <a:pt x="85092" y="1000760"/>
                    <a:pt x="81281" y="999490"/>
                    <a:pt x="76202" y="998220"/>
                  </a:cubicBezTo>
                  <a:cubicBezTo>
                    <a:pt x="58422" y="991870"/>
                    <a:pt x="53342" y="980440"/>
                    <a:pt x="41911" y="963930"/>
                  </a:cubicBezTo>
                  <a:cubicBezTo>
                    <a:pt x="36831" y="955040"/>
                    <a:pt x="31752" y="947420"/>
                    <a:pt x="29211" y="937260"/>
                  </a:cubicBezTo>
                  <a:lnTo>
                    <a:pt x="26671" y="929640"/>
                  </a:lnTo>
                  <a:cubicBezTo>
                    <a:pt x="26671" y="927100"/>
                    <a:pt x="26671" y="925830"/>
                    <a:pt x="25401" y="923290"/>
                  </a:cubicBezTo>
                  <a:lnTo>
                    <a:pt x="24131" y="916940"/>
                  </a:lnTo>
                  <a:lnTo>
                    <a:pt x="24131" y="909320"/>
                  </a:lnTo>
                  <a:lnTo>
                    <a:pt x="22861" y="855980"/>
                  </a:lnTo>
                  <a:lnTo>
                    <a:pt x="21591" y="749300"/>
                  </a:lnTo>
                  <a:lnTo>
                    <a:pt x="17781" y="537210"/>
                  </a:lnTo>
                  <a:cubicBezTo>
                    <a:pt x="16511" y="466090"/>
                    <a:pt x="15241" y="394970"/>
                    <a:pt x="15241" y="325120"/>
                  </a:cubicBezTo>
                  <a:cubicBezTo>
                    <a:pt x="13971" y="254000"/>
                    <a:pt x="13971" y="182880"/>
                    <a:pt x="13971" y="111760"/>
                  </a:cubicBezTo>
                  <a:cubicBezTo>
                    <a:pt x="13971" y="104140"/>
                    <a:pt x="15241" y="91440"/>
                    <a:pt x="16511" y="81280"/>
                  </a:cubicBezTo>
                  <a:lnTo>
                    <a:pt x="21591" y="66040"/>
                  </a:lnTo>
                  <a:cubicBezTo>
                    <a:pt x="22861" y="60960"/>
                    <a:pt x="26671" y="55880"/>
                    <a:pt x="29211" y="52070"/>
                  </a:cubicBezTo>
                  <a:cubicBezTo>
                    <a:pt x="40641" y="33020"/>
                    <a:pt x="57151" y="17780"/>
                    <a:pt x="76201" y="8890"/>
                  </a:cubicBezTo>
                  <a:cubicBezTo>
                    <a:pt x="86361" y="5080"/>
                    <a:pt x="100331" y="1270"/>
                    <a:pt x="107951" y="1270"/>
                  </a:cubicBezTo>
                  <a:lnTo>
                    <a:pt x="114301" y="0"/>
                  </a:lnTo>
                  <a:lnTo>
                    <a:pt x="156211" y="0"/>
                  </a:lnTo>
                  <a:lnTo>
                    <a:pt x="109221" y="0"/>
                  </a:lnTo>
                  <a:cubicBezTo>
                    <a:pt x="95251" y="1270"/>
                    <a:pt x="81281" y="5080"/>
                    <a:pt x="68581" y="11430"/>
                  </a:cubicBezTo>
                  <a:cubicBezTo>
                    <a:pt x="43181" y="24130"/>
                    <a:pt x="22861" y="49530"/>
                    <a:pt x="15241" y="77470"/>
                  </a:cubicBezTo>
                  <a:cubicBezTo>
                    <a:pt x="11431" y="91440"/>
                    <a:pt x="11431" y="106680"/>
                    <a:pt x="10161" y="123190"/>
                  </a:cubicBezTo>
                  <a:lnTo>
                    <a:pt x="8891" y="171450"/>
                  </a:lnTo>
                  <a:lnTo>
                    <a:pt x="6350" y="365760"/>
                  </a:lnTo>
                  <a:cubicBezTo>
                    <a:pt x="5080" y="495300"/>
                    <a:pt x="1270" y="624840"/>
                    <a:pt x="1270" y="755650"/>
                  </a:cubicBezTo>
                  <a:lnTo>
                    <a:pt x="0" y="853440"/>
                  </a:lnTo>
                  <a:lnTo>
                    <a:pt x="0" y="901700"/>
                  </a:lnTo>
                  <a:cubicBezTo>
                    <a:pt x="0" y="918210"/>
                    <a:pt x="0" y="934720"/>
                    <a:pt x="6350" y="949960"/>
                  </a:cubicBezTo>
                  <a:cubicBezTo>
                    <a:pt x="16510" y="980440"/>
                    <a:pt x="27941" y="1007110"/>
                    <a:pt x="57150" y="1021080"/>
                  </a:cubicBezTo>
                  <a:cubicBezTo>
                    <a:pt x="71120" y="1027430"/>
                    <a:pt x="87630" y="1031240"/>
                    <a:pt x="104141" y="1032510"/>
                  </a:cubicBezTo>
                  <a:lnTo>
                    <a:pt x="151131" y="1032510"/>
                  </a:lnTo>
                  <a:cubicBezTo>
                    <a:pt x="182881" y="1031240"/>
                    <a:pt x="213361" y="1017270"/>
                    <a:pt x="234951" y="995680"/>
                  </a:cubicBezTo>
                  <a:cubicBezTo>
                    <a:pt x="246381" y="985520"/>
                    <a:pt x="254001" y="971550"/>
                    <a:pt x="259081" y="957580"/>
                  </a:cubicBezTo>
                  <a:cubicBezTo>
                    <a:pt x="264161" y="943610"/>
                    <a:pt x="266701" y="929640"/>
                    <a:pt x="266701" y="913130"/>
                  </a:cubicBezTo>
                  <a:lnTo>
                    <a:pt x="261621" y="749300"/>
                  </a:lnTo>
                  <a:close/>
                </a:path>
              </a:pathLst>
            </a:custGeom>
            <a:solidFill>
              <a:srgbClr val="E2DADA"/>
            </a:solid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3427914" y="3148465"/>
            <a:ext cx="5716086" cy="5911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1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Try different jobs</a:t>
            </a:r>
          </a:p>
          <a:p>
            <a:pPr algn="just">
              <a:lnSpc>
                <a:spcPts val="5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just">
              <a:lnSpc>
                <a:spcPts val="51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Learn real-world skills</a:t>
            </a:r>
          </a:p>
          <a:p>
            <a:pPr algn="just">
              <a:lnSpc>
                <a:spcPts val="5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just">
              <a:lnSpc>
                <a:spcPts val="51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Build Confidence</a:t>
            </a:r>
          </a:p>
          <a:p>
            <a:pPr algn="just">
              <a:lnSpc>
                <a:spcPts val="5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just">
              <a:lnSpc>
                <a:spcPts val="51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Explore your interests</a:t>
            </a:r>
          </a:p>
          <a:p>
            <a:pPr algn="just">
              <a:lnSpc>
                <a:spcPts val="5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just">
              <a:lnSpc>
                <a:spcPts val="51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Make career conections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01066" y="942975"/>
            <a:ext cx="13485868" cy="1000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  <a:spcBef>
                <a:spcPct val="0"/>
              </a:spcBef>
            </a:pPr>
            <a:r>
              <a:rPr lang="en-US" sz="6000">
                <a:solidFill>
                  <a:srgbClr val="F7C910"/>
                </a:solidFill>
                <a:latin typeface="Arimo"/>
                <a:ea typeface="Arimo"/>
                <a:cs typeface="Arimo"/>
                <a:sym typeface="Arimo"/>
              </a:rPr>
              <a:t>What is Work Experience?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57370" y="2072647"/>
            <a:ext cx="5951668" cy="654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1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 chance to: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194260" y="7440645"/>
            <a:ext cx="4051426" cy="1144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Cup Cakes"/>
                <a:ea typeface="Cup Cakes"/>
                <a:cs typeface="Cup Cakes"/>
                <a:sym typeface="Cup Cakes"/>
              </a:rPr>
              <a:t>Nixon</a:t>
            </a:r>
          </a:p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Cup Cakes"/>
                <a:ea typeface="Cup Cakes"/>
                <a:cs typeface="Cup Cakes"/>
                <a:sym typeface="Cup Cakes"/>
              </a:rPr>
              <a:t>JPM MX Development</a:t>
            </a:r>
          </a:p>
        </p:txBody>
      </p:sp>
    </p:spTree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592282" y="-617682"/>
            <a:ext cx="8007927" cy="11501582"/>
          </a:xfrm>
          <a:prstGeom prst="rect">
            <a:avLst/>
          </a:prstGeom>
          <a:solidFill>
            <a:srgbClr val="F7C910"/>
          </a:solid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7415645" y="0"/>
            <a:ext cx="10872355" cy="10287000"/>
            <a:chOff x="0" y="0"/>
            <a:chExt cx="2863501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63501" cy="2709333"/>
            </a:xfrm>
            <a:custGeom>
              <a:avLst/>
              <a:gdLst/>
              <a:ahLst/>
              <a:cxnLst/>
              <a:rect l="l" t="t" r="r" b="b"/>
              <a:pathLst>
                <a:path w="2863501" h="2709333">
                  <a:moveTo>
                    <a:pt x="0" y="0"/>
                  </a:moveTo>
                  <a:lnTo>
                    <a:pt x="2863501" y="0"/>
                  </a:lnTo>
                  <a:lnTo>
                    <a:pt x="286350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205C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863501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4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702847" y="1740823"/>
            <a:ext cx="5840161" cy="6784573"/>
            <a:chOff x="0" y="0"/>
            <a:chExt cx="546608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2"/>
              <a:stretch>
                <a:fillRect t="-19528" b="-19528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8480259" y="3256280"/>
            <a:ext cx="8779041" cy="4483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99"/>
              </a:lnSpc>
            </a:pPr>
            <a:r>
              <a:rPr lang="en-US" sz="39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✅ </a:t>
            </a: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Employers value experience</a:t>
            </a:r>
          </a:p>
          <a:p>
            <a:pPr algn="ctr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51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✅ Great for job &amp; course applications</a:t>
            </a:r>
          </a:p>
          <a:p>
            <a:pPr algn="ctr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51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✅ Helps you figure out what suits you</a:t>
            </a:r>
          </a:p>
          <a:p>
            <a:pPr algn="ctr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51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✅ Can lead to paid work or a traineeship!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480259" y="1000125"/>
            <a:ext cx="8779041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00"/>
              </a:lnSpc>
            </a:pPr>
            <a:r>
              <a:rPr lang="en-US" sz="6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Why is Work Experience Important?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8480259" y="8309610"/>
            <a:ext cx="8743127" cy="948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39"/>
              </a:lnSpc>
            </a:pPr>
            <a:endParaRPr/>
          </a:p>
          <a:p>
            <a:pPr algn="ctr">
              <a:lnSpc>
                <a:spcPts val="4939"/>
              </a:lnSpc>
            </a:pPr>
            <a:r>
              <a:rPr lang="en-US" sz="37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💡 This is your chance to get ahead!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10154" y="7133590"/>
            <a:ext cx="4625547" cy="1144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Cup Cakes"/>
                <a:ea typeface="Cup Cakes"/>
                <a:cs typeface="Cup Cakes"/>
                <a:sym typeface="Cup Cakes"/>
              </a:rPr>
              <a:t>ambrose</a:t>
            </a:r>
          </a:p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Cup Cakes"/>
                <a:ea typeface="Cup Cakes"/>
                <a:cs typeface="Cup Cakes"/>
                <a:sym typeface="Cup Cakes"/>
              </a:rPr>
              <a:t>PSF Steel</a:t>
            </a:r>
          </a:p>
        </p:txBody>
      </p:sp>
    </p:spTree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062972"/>
            <a:ext cx="18288000" cy="1224028"/>
            <a:chOff x="0" y="0"/>
            <a:chExt cx="4816593" cy="3223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322378"/>
            </a:xfrm>
            <a:custGeom>
              <a:avLst/>
              <a:gdLst/>
              <a:ahLst/>
              <a:cxnLst/>
              <a:rect l="l" t="t" r="r" b="b"/>
              <a:pathLst>
                <a:path w="4816592" h="322378">
                  <a:moveTo>
                    <a:pt x="0" y="0"/>
                  </a:moveTo>
                  <a:lnTo>
                    <a:pt x="4816592" y="0"/>
                  </a:lnTo>
                  <a:lnTo>
                    <a:pt x="4816592" y="322378"/>
                  </a:lnTo>
                  <a:lnTo>
                    <a:pt x="0" y="322378"/>
                  </a:lnTo>
                  <a:close/>
                </a:path>
              </a:pathLst>
            </a:custGeom>
            <a:solidFill>
              <a:srgbClr val="F7C9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816593" cy="37952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2827878" y="554727"/>
            <a:ext cx="5017692" cy="4685270"/>
          </a:xfrm>
          <a:custGeom>
            <a:avLst/>
            <a:gdLst/>
            <a:ahLst/>
            <a:cxnLst/>
            <a:rect l="l" t="t" r="r" b="b"/>
            <a:pathLst>
              <a:path w="5017692" h="4685270">
                <a:moveTo>
                  <a:pt x="0" y="0"/>
                </a:moveTo>
                <a:lnTo>
                  <a:pt x="5017691" y="0"/>
                </a:lnTo>
                <a:lnTo>
                  <a:pt x="5017691" y="4685270"/>
                </a:lnTo>
                <a:lnTo>
                  <a:pt x="0" y="46852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Freeform 6"/>
          <p:cNvSpPr/>
          <p:nvPr/>
        </p:nvSpPr>
        <p:spPr>
          <a:xfrm>
            <a:off x="1028700" y="2792409"/>
            <a:ext cx="1478990" cy="1323696"/>
          </a:xfrm>
          <a:custGeom>
            <a:avLst/>
            <a:gdLst/>
            <a:ahLst/>
            <a:cxnLst/>
            <a:rect l="l" t="t" r="r" b="b"/>
            <a:pathLst>
              <a:path w="1478990" h="1323696">
                <a:moveTo>
                  <a:pt x="0" y="0"/>
                </a:moveTo>
                <a:lnTo>
                  <a:pt x="1478990" y="0"/>
                </a:lnTo>
                <a:lnTo>
                  <a:pt x="1478990" y="1323697"/>
                </a:lnTo>
                <a:lnTo>
                  <a:pt x="0" y="13236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" name="Freeform 7"/>
          <p:cNvSpPr/>
          <p:nvPr/>
        </p:nvSpPr>
        <p:spPr>
          <a:xfrm>
            <a:off x="1028700" y="4895346"/>
            <a:ext cx="1478990" cy="1323696"/>
          </a:xfrm>
          <a:custGeom>
            <a:avLst/>
            <a:gdLst/>
            <a:ahLst/>
            <a:cxnLst/>
            <a:rect l="l" t="t" r="r" b="b"/>
            <a:pathLst>
              <a:path w="1478990" h="1323696">
                <a:moveTo>
                  <a:pt x="0" y="0"/>
                </a:moveTo>
                <a:lnTo>
                  <a:pt x="1478990" y="0"/>
                </a:lnTo>
                <a:lnTo>
                  <a:pt x="1478990" y="1323697"/>
                </a:lnTo>
                <a:lnTo>
                  <a:pt x="0" y="13236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Freeform 8"/>
          <p:cNvSpPr/>
          <p:nvPr/>
        </p:nvSpPr>
        <p:spPr>
          <a:xfrm>
            <a:off x="1028700" y="6725018"/>
            <a:ext cx="3264105" cy="1831979"/>
          </a:xfrm>
          <a:custGeom>
            <a:avLst/>
            <a:gdLst/>
            <a:ahLst/>
            <a:cxnLst/>
            <a:rect l="l" t="t" r="r" b="b"/>
            <a:pathLst>
              <a:path w="3264105" h="1831979">
                <a:moveTo>
                  <a:pt x="0" y="0"/>
                </a:moveTo>
                <a:lnTo>
                  <a:pt x="3264105" y="0"/>
                </a:lnTo>
                <a:lnTo>
                  <a:pt x="3264105" y="1831979"/>
                </a:lnTo>
                <a:lnTo>
                  <a:pt x="0" y="183197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9" name="TextBox 9"/>
          <p:cNvSpPr txBox="1"/>
          <p:nvPr/>
        </p:nvSpPr>
        <p:spPr>
          <a:xfrm>
            <a:off x="13055733" y="920556"/>
            <a:ext cx="4561981" cy="2908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1"/>
              </a:lnSpc>
            </a:pPr>
            <a:r>
              <a:rPr lang="en-US" sz="5493" b="1">
                <a:solidFill>
                  <a:srgbClr val="00205C"/>
                </a:solidFill>
                <a:latin typeface="Arimo Bold"/>
                <a:ea typeface="Arimo Bold"/>
                <a:cs typeface="Arimo Bold"/>
                <a:sym typeface="Arimo Bold"/>
              </a:rPr>
              <a:t>But... </a:t>
            </a:r>
          </a:p>
          <a:p>
            <a:pPr algn="ctr">
              <a:lnSpc>
                <a:spcPts val="7691"/>
              </a:lnSpc>
            </a:pPr>
            <a:r>
              <a:rPr lang="en-US" sz="5493" b="1">
                <a:solidFill>
                  <a:srgbClr val="00205C"/>
                </a:solidFill>
                <a:latin typeface="Arimo Bold"/>
                <a:ea typeface="Arimo Bold"/>
                <a:cs typeface="Arimo Bold"/>
                <a:sym typeface="Arimo Bold"/>
              </a:rPr>
              <a:t>I already </a:t>
            </a:r>
          </a:p>
          <a:p>
            <a:pPr algn="ctr">
              <a:lnSpc>
                <a:spcPts val="7691"/>
              </a:lnSpc>
            </a:pPr>
            <a:r>
              <a:rPr lang="en-US" sz="5493" b="1">
                <a:solidFill>
                  <a:srgbClr val="00205C"/>
                </a:solidFill>
                <a:latin typeface="Arimo Bold"/>
                <a:ea typeface="Arimo Bold"/>
                <a:cs typeface="Arimo Bold"/>
                <a:sym typeface="Arimo Bold"/>
              </a:rPr>
              <a:t>have a job!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063894" y="2811637"/>
            <a:ext cx="9385747" cy="139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"If I already have a part-time job, I don’t need work experience."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63894" y="4932354"/>
            <a:ext cx="9991839" cy="139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"If I know what I want to do, work experience is a waste of time."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72876" y="9404476"/>
            <a:ext cx="17742247" cy="474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205C"/>
                </a:solidFill>
                <a:latin typeface="Arimo"/>
                <a:ea typeface="Arimo"/>
                <a:cs typeface="Arimo"/>
                <a:sym typeface="Arimo"/>
              </a:rPr>
              <a:t>💡 Work experience is all about learning, growing, and preparing for your future—no matter where you’re headed! 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942975"/>
            <a:ext cx="4531072" cy="1000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0"/>
              </a:lnSpc>
              <a:spcBef>
                <a:spcPct val="0"/>
              </a:spcBef>
            </a:pPr>
            <a:r>
              <a:rPr lang="en-US" sz="6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True or False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509305" y="7001185"/>
            <a:ext cx="9991839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  <a:spcBef>
                <a:spcPct val="0"/>
              </a:spcBef>
            </a:pPr>
            <a:r>
              <a:rPr lang="en-US" sz="45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Every placement builds valuable skills.</a:t>
            </a:r>
          </a:p>
        </p:txBody>
      </p:sp>
    </p:spTree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68047" y="1995199"/>
            <a:ext cx="3633312" cy="2958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3"/>
              </a:lnSpc>
            </a:pPr>
            <a:r>
              <a:rPr lang="en-US" sz="7700">
                <a:solidFill>
                  <a:srgbClr val="FFFFFF"/>
                </a:solidFill>
                <a:latin typeface="Chewy"/>
                <a:ea typeface="Chewy"/>
                <a:cs typeface="Chewy"/>
                <a:sym typeface="Chewy"/>
              </a:rPr>
              <a:t>having a positive </a:t>
            </a:r>
          </a:p>
          <a:p>
            <a:pPr algn="ctr">
              <a:lnSpc>
                <a:spcPts val="7623"/>
              </a:lnSpc>
            </a:pPr>
            <a:r>
              <a:rPr lang="en-US" sz="7700">
                <a:solidFill>
                  <a:srgbClr val="FFFFFF"/>
                </a:solidFill>
                <a:latin typeface="Chewy"/>
                <a:ea typeface="Chewy"/>
                <a:cs typeface="Chewy"/>
                <a:sym typeface="Chewy"/>
              </a:rPr>
              <a:t>attitude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496926" y="5712809"/>
            <a:ext cx="3912303" cy="142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44"/>
              </a:lnSpc>
            </a:pPr>
            <a:r>
              <a:rPr lang="en-US" sz="5499">
                <a:solidFill>
                  <a:srgbClr val="FFFFFF"/>
                </a:solidFill>
                <a:latin typeface="Chewy"/>
                <a:ea typeface="Chewy"/>
                <a:cs typeface="Chewy"/>
                <a:sym typeface="Chewy"/>
              </a:rPr>
              <a:t>willingness to learn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598285" y="5534025"/>
            <a:ext cx="5326063" cy="1423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44"/>
              </a:lnSpc>
            </a:pPr>
            <a:r>
              <a:rPr lang="en-US" sz="5499">
                <a:solidFill>
                  <a:srgbClr val="FFFFFF"/>
                </a:solidFill>
                <a:latin typeface="Chewy"/>
                <a:ea typeface="Chewy"/>
                <a:cs typeface="Chewy"/>
                <a:sym typeface="Chewy"/>
              </a:rPr>
              <a:t>having a strong </a:t>
            </a:r>
          </a:p>
          <a:p>
            <a:pPr algn="ctr">
              <a:lnSpc>
                <a:spcPts val="5444"/>
              </a:lnSpc>
            </a:pPr>
            <a:r>
              <a:rPr lang="en-US" sz="5499">
                <a:solidFill>
                  <a:srgbClr val="FFFFFF"/>
                </a:solidFill>
                <a:latin typeface="Chewy"/>
                <a:ea typeface="Chewy"/>
                <a:cs typeface="Chewy"/>
                <a:sym typeface="Chewy"/>
              </a:rPr>
              <a:t>work ethic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306883" y="7385685"/>
            <a:ext cx="5083256" cy="1996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3"/>
              </a:lnSpc>
            </a:pPr>
            <a:r>
              <a:rPr lang="en-US" sz="7700">
                <a:solidFill>
                  <a:srgbClr val="FFFFFF"/>
                </a:solidFill>
                <a:latin typeface="Chewy"/>
                <a:ea typeface="Chewy"/>
                <a:cs typeface="Chewy"/>
                <a:sym typeface="Chewy"/>
              </a:rPr>
              <a:t>trustworthy </a:t>
            </a:r>
          </a:p>
          <a:p>
            <a:pPr algn="ctr">
              <a:lnSpc>
                <a:spcPts val="7623"/>
              </a:lnSpc>
            </a:pPr>
            <a:r>
              <a:rPr lang="en-US" sz="7700">
                <a:solidFill>
                  <a:srgbClr val="FFFFFF"/>
                </a:solidFill>
                <a:latin typeface="Chewy"/>
                <a:ea typeface="Chewy"/>
                <a:cs typeface="Chewy"/>
                <a:sym typeface="Chewy"/>
              </a:rPr>
              <a:t>and reliable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38538" y="2251298"/>
            <a:ext cx="3428963" cy="737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44"/>
              </a:lnSpc>
            </a:pPr>
            <a:r>
              <a:rPr lang="en-US" sz="5499">
                <a:solidFill>
                  <a:srgbClr val="FFFFFF"/>
                </a:solidFill>
                <a:latin typeface="Chewy"/>
                <a:ea typeface="Chewy"/>
                <a:cs typeface="Chewy"/>
                <a:sym typeface="Chewy"/>
              </a:rPr>
              <a:t>Effort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32233" y="1995199"/>
            <a:ext cx="4902995" cy="2958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3"/>
              </a:lnSpc>
            </a:pPr>
            <a:r>
              <a:rPr lang="en-US" sz="7700">
                <a:solidFill>
                  <a:srgbClr val="FFFFFF"/>
                </a:solidFill>
                <a:latin typeface="Chewy"/>
                <a:ea typeface="Chewy"/>
                <a:cs typeface="Chewy"/>
                <a:sym typeface="Chewy"/>
              </a:rPr>
              <a:t>using good body language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024216" y="7743253"/>
            <a:ext cx="5920975" cy="1034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23"/>
              </a:lnSpc>
            </a:pPr>
            <a:r>
              <a:rPr lang="en-US" sz="7700">
                <a:solidFill>
                  <a:srgbClr val="FFFFFF"/>
                </a:solidFill>
                <a:latin typeface="Chewy"/>
                <a:ea typeface="Chewy"/>
                <a:cs typeface="Chewy"/>
                <a:sym typeface="Chewy"/>
              </a:rPr>
              <a:t>communication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474210" y="4243578"/>
            <a:ext cx="4460076" cy="899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34"/>
              </a:lnSpc>
            </a:pPr>
            <a:r>
              <a:rPr lang="en-US" sz="6600">
                <a:solidFill>
                  <a:srgbClr val="FFFFFF"/>
                </a:solidFill>
                <a:latin typeface="Chewy"/>
                <a:ea typeface="Chewy"/>
                <a:cs typeface="Chewy"/>
                <a:sym typeface="Chewy"/>
              </a:rPr>
              <a:t>being on time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183730" y="319416"/>
            <a:ext cx="11041035" cy="1247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81"/>
              </a:lnSpc>
            </a:pPr>
            <a:r>
              <a:rPr lang="en-US" sz="7058" b="1">
                <a:solidFill>
                  <a:srgbClr val="F7C910"/>
                </a:solidFill>
                <a:latin typeface="Arimo Bold"/>
                <a:ea typeface="Arimo Bold"/>
                <a:cs typeface="Arimo Bold"/>
                <a:sym typeface="Arimo Bold"/>
              </a:rPr>
              <a:t>Top Employability Skills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0073" y="-10391"/>
            <a:ext cx="8007927" cy="11501582"/>
          </a:xfrm>
          <a:prstGeom prst="rect">
            <a:avLst/>
          </a:prstGeom>
          <a:solidFill>
            <a:srgbClr val="F7C910"/>
          </a:solidFill>
        </p:spPr>
        <p:txBody>
          <a:bodyPr/>
          <a:lstStyle/>
          <a:p>
            <a:endParaRPr lang="en-AU"/>
          </a:p>
        </p:txBody>
      </p:sp>
      <p:grpSp>
        <p:nvGrpSpPr>
          <p:cNvPr id="3" name="Group 3"/>
          <p:cNvGrpSpPr/>
          <p:nvPr/>
        </p:nvGrpSpPr>
        <p:grpSpPr>
          <a:xfrm>
            <a:off x="0" y="-10391"/>
            <a:ext cx="10872355" cy="10287000"/>
            <a:chOff x="0" y="0"/>
            <a:chExt cx="2863501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63501" cy="2709333"/>
            </a:xfrm>
            <a:custGeom>
              <a:avLst/>
              <a:gdLst/>
              <a:ahLst/>
              <a:cxnLst/>
              <a:rect l="l" t="t" r="r" b="b"/>
              <a:pathLst>
                <a:path w="2863501" h="2709333">
                  <a:moveTo>
                    <a:pt x="0" y="0"/>
                  </a:moveTo>
                  <a:lnTo>
                    <a:pt x="2863501" y="0"/>
                  </a:lnTo>
                  <a:lnTo>
                    <a:pt x="286350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0205C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2863501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4"/>
                </a:lnSpc>
              </a:pPr>
              <a:endParaRPr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1806591" y="1751213"/>
            <a:ext cx="5840161" cy="6784573"/>
            <a:chOff x="0" y="0"/>
            <a:chExt cx="546608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439410" cy="6348730"/>
            </a:xfrm>
            <a:custGeom>
              <a:avLst/>
              <a:gdLst/>
              <a:ahLst/>
              <a:cxnLst/>
              <a:rect l="l" t="t" r="r" b="b"/>
              <a:pathLst>
                <a:path w="5439410" h="634873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2F1EB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247650" y="294640"/>
              <a:ext cx="4889500" cy="4693920"/>
            </a:xfrm>
            <a:custGeom>
              <a:avLst/>
              <a:gdLst/>
              <a:ahLst/>
              <a:cxnLst/>
              <a:rect l="l" t="t" r="r" b="b"/>
              <a:pathLst>
                <a:path w="4889500" h="469392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>
              <a:blip r:embed="rId2"/>
              <a:stretch>
                <a:fillRect t="-14518" b="-24539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1270" y="6350"/>
              <a:ext cx="5457190" cy="6342380"/>
            </a:xfrm>
            <a:custGeom>
              <a:avLst/>
              <a:gdLst/>
              <a:ahLst/>
              <a:cxnLst/>
              <a:rect l="l" t="t" r="r" b="b"/>
              <a:pathLst>
                <a:path w="5457190" h="634238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620" y="0"/>
              <a:ext cx="5458460" cy="6344920"/>
            </a:xfrm>
            <a:custGeom>
              <a:avLst/>
              <a:gdLst/>
              <a:ahLst/>
              <a:cxnLst/>
              <a:rect l="l" t="t" r="r" b="b"/>
              <a:pathLst>
                <a:path w="5458460" h="634492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2700959" y="7180707"/>
            <a:ext cx="4051426" cy="1144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Cup Cakes"/>
                <a:ea typeface="Cup Cakes"/>
                <a:cs typeface="Cup Cakes"/>
                <a:sym typeface="Cup Cakes"/>
              </a:rPr>
              <a:t>jett</a:t>
            </a:r>
          </a:p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Cup Cakes"/>
                <a:ea typeface="Cup Cakes"/>
                <a:cs typeface="Cup Cakes"/>
                <a:sym typeface="Cup Cakes"/>
              </a:rPr>
              <a:t>MooGoo Skin Care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60229" y="2843646"/>
            <a:ext cx="9151897" cy="5692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7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✔️ Must be at least 14 years old</a:t>
            </a:r>
          </a:p>
          <a:p>
            <a:pPr algn="ctr">
              <a:lnSpc>
                <a:spcPts val="647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✔️ Minimum 5 days in a real workplace</a:t>
            </a:r>
          </a:p>
          <a:p>
            <a:pPr algn="ctr">
              <a:lnSpc>
                <a:spcPts val="647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✔️You’re covered by Education Qld insurance</a:t>
            </a:r>
          </a:p>
          <a:p>
            <a:pPr algn="ctr">
              <a:lnSpc>
                <a:spcPts val="647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✔️You’re covered by Workers’ Compensation</a:t>
            </a:r>
          </a:p>
          <a:p>
            <a:pPr algn="ctr">
              <a:lnSpc>
                <a:spcPts val="647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✖️ No payment is allowed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65798" y="1000125"/>
            <a:ext cx="8940759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00"/>
              </a:lnSpc>
            </a:pPr>
            <a:r>
              <a:rPr lang="en-US" sz="6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What You Need to Know</a:t>
            </a:r>
          </a:p>
        </p:txBody>
      </p:sp>
    </p:spTree>
  </p:cSld>
  <p:clrMapOvr>
    <a:masterClrMapping/>
  </p:clrMapOvr>
  <p:transition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435225"/>
            <a:ext cx="9955497" cy="682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💡 Step 1:</a:t>
            </a:r>
            <a:r>
              <a:rPr lang="en-US" sz="39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Think about YOU</a:t>
            </a: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- What interests you? </a:t>
            </a:r>
          </a:p>
          <a:p>
            <a:pPr algn="l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💬 Step 2:  </a:t>
            </a:r>
            <a:r>
              <a:rPr lang="en-US" sz="39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Talk to people - </a:t>
            </a: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Family, teachers, friends</a:t>
            </a:r>
          </a:p>
          <a:p>
            <a:pPr algn="l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🔎 Step 3: </a:t>
            </a:r>
            <a:r>
              <a:rPr lang="en-US" sz="39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Research local businesses</a:t>
            </a: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- Start early!</a:t>
            </a:r>
          </a:p>
          <a:p>
            <a:pPr algn="l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The sooner you start, the better your chances of getting the placement you want! 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1264642" y="1781175"/>
            <a:ext cx="6464849" cy="7477125"/>
            <a:chOff x="0" y="0"/>
            <a:chExt cx="4428490" cy="5121910"/>
          </a:xfrm>
        </p:grpSpPr>
        <p:sp>
          <p:nvSpPr>
            <p:cNvPr id="4" name="Freeform 4"/>
            <p:cNvSpPr/>
            <p:nvPr/>
          </p:nvSpPr>
          <p:spPr>
            <a:xfrm>
              <a:off x="325120" y="509270"/>
              <a:ext cx="3675380" cy="3553460"/>
            </a:xfrm>
            <a:custGeom>
              <a:avLst/>
              <a:gdLst/>
              <a:ahLst/>
              <a:cxnLst/>
              <a:rect l="l" t="t" r="r" b="b"/>
              <a:pathLst>
                <a:path w="3675380" h="3553460">
                  <a:moveTo>
                    <a:pt x="3382010" y="1270"/>
                  </a:moveTo>
                  <a:lnTo>
                    <a:pt x="12700" y="290830"/>
                  </a:lnTo>
                  <a:cubicBezTo>
                    <a:pt x="5080" y="290830"/>
                    <a:pt x="0" y="298450"/>
                    <a:pt x="0" y="306070"/>
                  </a:cubicBezTo>
                  <a:lnTo>
                    <a:pt x="278130" y="3540760"/>
                  </a:lnTo>
                  <a:cubicBezTo>
                    <a:pt x="279400" y="3548380"/>
                    <a:pt x="285750" y="3553460"/>
                    <a:pt x="293370" y="3553460"/>
                  </a:cubicBezTo>
                  <a:lnTo>
                    <a:pt x="3662680" y="3262630"/>
                  </a:lnTo>
                  <a:cubicBezTo>
                    <a:pt x="3670300" y="3261360"/>
                    <a:pt x="3675380" y="3255010"/>
                    <a:pt x="3675380" y="3247390"/>
                  </a:cubicBezTo>
                  <a:lnTo>
                    <a:pt x="3397250" y="13970"/>
                  </a:lnTo>
                  <a:cubicBezTo>
                    <a:pt x="3395980" y="6350"/>
                    <a:pt x="3389630" y="0"/>
                    <a:pt x="3382010" y="1270"/>
                  </a:cubicBezTo>
                  <a:close/>
                </a:path>
              </a:pathLst>
            </a:custGeom>
            <a:blipFill>
              <a:blip r:embed="rId2"/>
              <a:stretch>
                <a:fillRect t="-19059" b="-19059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Freeform 5"/>
            <p:cNvSpPr/>
            <p:nvPr/>
          </p:nvSpPr>
          <p:spPr>
            <a:xfrm>
              <a:off x="-2540" y="172720"/>
              <a:ext cx="4295140" cy="4847590"/>
            </a:xfrm>
            <a:custGeom>
              <a:avLst/>
              <a:gdLst/>
              <a:ahLst/>
              <a:cxnLst/>
              <a:rect l="l" t="t" r="r" b="b"/>
              <a:pathLst>
                <a:path w="4295140" h="4847590">
                  <a:moveTo>
                    <a:pt x="3916680" y="127000"/>
                  </a:moveTo>
                  <a:cubicBezTo>
                    <a:pt x="3915410" y="119380"/>
                    <a:pt x="3909060" y="114300"/>
                    <a:pt x="3901440" y="114300"/>
                  </a:cubicBezTo>
                  <a:lnTo>
                    <a:pt x="3792220" y="123190"/>
                  </a:lnTo>
                  <a:lnTo>
                    <a:pt x="3792220" y="13970"/>
                  </a:lnTo>
                  <a:cubicBezTo>
                    <a:pt x="3792220" y="6350"/>
                    <a:pt x="3785870" y="0"/>
                    <a:pt x="3778250" y="0"/>
                  </a:cubicBez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4411980"/>
                  </a:lnTo>
                  <a:cubicBezTo>
                    <a:pt x="0" y="4419600"/>
                    <a:pt x="6350" y="4425950"/>
                    <a:pt x="13970" y="4425950"/>
                  </a:cubicBezTo>
                  <a:lnTo>
                    <a:pt x="480060" y="4425950"/>
                  </a:lnTo>
                  <a:lnTo>
                    <a:pt x="515620" y="4834890"/>
                  </a:lnTo>
                  <a:cubicBezTo>
                    <a:pt x="515620" y="4842510"/>
                    <a:pt x="523240" y="4847590"/>
                    <a:pt x="530860" y="4847590"/>
                  </a:cubicBezTo>
                  <a:lnTo>
                    <a:pt x="4282440" y="4525010"/>
                  </a:lnTo>
                  <a:cubicBezTo>
                    <a:pt x="4290060" y="4525010"/>
                    <a:pt x="4295140" y="4517390"/>
                    <a:pt x="4295140" y="4511040"/>
                  </a:cubicBezTo>
                  <a:lnTo>
                    <a:pt x="3916680" y="127000"/>
                  </a:lnTo>
                  <a:close/>
                  <a:moveTo>
                    <a:pt x="3581400" y="349250"/>
                  </a:moveTo>
                  <a:lnTo>
                    <a:pt x="3581400" y="3465830"/>
                  </a:lnTo>
                  <a:cubicBezTo>
                    <a:pt x="3581400" y="3473450"/>
                    <a:pt x="3575050" y="3479800"/>
                    <a:pt x="3567430" y="3479800"/>
                  </a:cubicBezTo>
                  <a:lnTo>
                    <a:pt x="571500" y="3479800"/>
                  </a:lnTo>
                  <a:lnTo>
                    <a:pt x="327660" y="642620"/>
                  </a:lnTo>
                  <a:cubicBezTo>
                    <a:pt x="327660" y="635000"/>
                    <a:pt x="332740" y="628650"/>
                    <a:pt x="340360" y="627380"/>
                  </a:cubicBezTo>
                  <a:lnTo>
                    <a:pt x="3581400" y="349250"/>
                  </a:lnTo>
                  <a:close/>
                  <a:moveTo>
                    <a:pt x="186690" y="205740"/>
                  </a:moveTo>
                  <a:lnTo>
                    <a:pt x="2835910" y="205740"/>
                  </a:lnTo>
                  <a:lnTo>
                    <a:pt x="172720" y="434340"/>
                  </a:lnTo>
                  <a:lnTo>
                    <a:pt x="172720" y="219710"/>
                  </a:lnTo>
                  <a:cubicBezTo>
                    <a:pt x="172720" y="212090"/>
                    <a:pt x="179070" y="205740"/>
                    <a:pt x="186690" y="205740"/>
                  </a:cubicBezTo>
                  <a:close/>
                  <a:moveTo>
                    <a:pt x="186690" y="3479800"/>
                  </a:moveTo>
                  <a:cubicBezTo>
                    <a:pt x="179070" y="3479800"/>
                    <a:pt x="172720" y="3473450"/>
                    <a:pt x="172720" y="3465830"/>
                  </a:cubicBezTo>
                  <a:lnTo>
                    <a:pt x="172720" y="854710"/>
                  </a:lnTo>
                  <a:lnTo>
                    <a:pt x="398780" y="3479800"/>
                  </a:lnTo>
                  <a:lnTo>
                    <a:pt x="186690" y="3479800"/>
                  </a:lnTo>
                  <a:close/>
                  <a:moveTo>
                    <a:pt x="3990340" y="3597910"/>
                  </a:moveTo>
                  <a:lnTo>
                    <a:pt x="3792220" y="3614419"/>
                  </a:lnTo>
                  <a:lnTo>
                    <a:pt x="3792220" y="1137919"/>
                  </a:lnTo>
                  <a:lnTo>
                    <a:pt x="4003040" y="3583940"/>
                  </a:lnTo>
                  <a:cubicBezTo>
                    <a:pt x="4003040" y="3591560"/>
                    <a:pt x="3997960" y="3597910"/>
                    <a:pt x="3990340" y="3597910"/>
                  </a:cubicBezTo>
                  <a:close/>
                </a:path>
              </a:pathLst>
            </a:custGeom>
            <a:solidFill>
              <a:srgbClr val="F2F1EB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Freeform 6"/>
            <p:cNvSpPr/>
            <p:nvPr/>
          </p:nvSpPr>
          <p:spPr>
            <a:xfrm>
              <a:off x="172720" y="378460"/>
              <a:ext cx="3409950" cy="3274060"/>
            </a:xfrm>
            <a:custGeom>
              <a:avLst/>
              <a:gdLst/>
              <a:ahLst/>
              <a:cxnLst/>
              <a:rect l="l" t="t" r="r" b="b"/>
              <a:pathLst>
                <a:path w="3409950" h="3274060">
                  <a:moveTo>
                    <a:pt x="3395980" y="0"/>
                  </a:move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3260090"/>
                  </a:lnTo>
                  <a:cubicBezTo>
                    <a:pt x="0" y="3267710"/>
                    <a:pt x="6350" y="3274060"/>
                    <a:pt x="13970" y="3274060"/>
                  </a:cubicBezTo>
                  <a:lnTo>
                    <a:pt x="3395980" y="3274060"/>
                  </a:lnTo>
                  <a:cubicBezTo>
                    <a:pt x="3403600" y="3274060"/>
                    <a:pt x="3409950" y="3267710"/>
                    <a:pt x="3409950" y="3260090"/>
                  </a:cubicBezTo>
                  <a:lnTo>
                    <a:pt x="3409950" y="13970"/>
                  </a:lnTo>
                  <a:cubicBezTo>
                    <a:pt x="3408680" y="6350"/>
                    <a:pt x="3402330" y="0"/>
                    <a:pt x="3395980" y="0"/>
                  </a:cubicBezTo>
                  <a:close/>
                </a:path>
              </a:pathLst>
            </a:custGeom>
            <a:blipFill>
              <a:blip r:embed="rId2"/>
              <a:stretch>
                <a:fillRect t="-19517" b="-19517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Freeform 7"/>
            <p:cNvSpPr/>
            <p:nvPr/>
          </p:nvSpPr>
          <p:spPr>
            <a:xfrm>
              <a:off x="1270" y="177800"/>
              <a:ext cx="4305300" cy="4842510"/>
            </a:xfrm>
            <a:custGeom>
              <a:avLst/>
              <a:gdLst/>
              <a:ahLst/>
              <a:cxnLst/>
              <a:rect l="l" t="t" r="r" b="b"/>
              <a:pathLst>
                <a:path w="4305300" h="4842510">
                  <a:moveTo>
                    <a:pt x="3810000" y="1483360"/>
                  </a:moveTo>
                  <a:lnTo>
                    <a:pt x="3991610" y="3581400"/>
                  </a:lnTo>
                  <a:cubicBezTo>
                    <a:pt x="3991610" y="3586480"/>
                    <a:pt x="3990340" y="3590290"/>
                    <a:pt x="3986530" y="3594100"/>
                  </a:cubicBezTo>
                  <a:lnTo>
                    <a:pt x="3990340" y="3594100"/>
                  </a:lnTo>
                  <a:cubicBezTo>
                    <a:pt x="3996690" y="3594100"/>
                    <a:pt x="4001770" y="3587750"/>
                    <a:pt x="4001770" y="3581400"/>
                  </a:cubicBezTo>
                  <a:lnTo>
                    <a:pt x="3810000" y="1380490"/>
                  </a:lnTo>
                  <a:lnTo>
                    <a:pt x="3810000" y="1483360"/>
                  </a:lnTo>
                  <a:close/>
                  <a:moveTo>
                    <a:pt x="3581400" y="209550"/>
                  </a:moveTo>
                  <a:cubicBezTo>
                    <a:pt x="3581400" y="209550"/>
                    <a:pt x="3578860" y="201930"/>
                    <a:pt x="3568700" y="200660"/>
                  </a:cubicBezTo>
                  <a:lnTo>
                    <a:pt x="173990" y="200660"/>
                  </a:lnTo>
                  <a:cubicBezTo>
                    <a:pt x="167640" y="200660"/>
                    <a:pt x="160020" y="203200"/>
                    <a:pt x="160020" y="210820"/>
                  </a:cubicBezTo>
                  <a:lnTo>
                    <a:pt x="162560" y="217170"/>
                  </a:lnTo>
                  <a:cubicBezTo>
                    <a:pt x="165100" y="213360"/>
                    <a:pt x="170180" y="212090"/>
                    <a:pt x="173990" y="212090"/>
                  </a:cubicBezTo>
                  <a:lnTo>
                    <a:pt x="3571240" y="212090"/>
                  </a:lnTo>
                  <a:lnTo>
                    <a:pt x="3571240" y="3463290"/>
                  </a:lnTo>
                  <a:cubicBezTo>
                    <a:pt x="3571240" y="3468370"/>
                    <a:pt x="3568700" y="3472180"/>
                    <a:pt x="3566160" y="3474720"/>
                  </a:cubicBezTo>
                  <a:lnTo>
                    <a:pt x="3569970" y="3474720"/>
                  </a:lnTo>
                  <a:cubicBezTo>
                    <a:pt x="3576320" y="3474720"/>
                    <a:pt x="3581400" y="3469640"/>
                    <a:pt x="3581400" y="3463290"/>
                  </a:cubicBezTo>
                  <a:lnTo>
                    <a:pt x="3581400" y="209550"/>
                  </a:lnTo>
                  <a:close/>
                  <a:moveTo>
                    <a:pt x="4296410" y="4518660"/>
                  </a:moveTo>
                  <a:lnTo>
                    <a:pt x="543560" y="4841240"/>
                  </a:lnTo>
                  <a:lnTo>
                    <a:pt x="529590" y="4842510"/>
                  </a:lnTo>
                  <a:lnTo>
                    <a:pt x="528320" y="4842510"/>
                  </a:lnTo>
                  <a:cubicBezTo>
                    <a:pt x="520700" y="4842510"/>
                    <a:pt x="514350" y="4837430"/>
                    <a:pt x="513080" y="4829810"/>
                  </a:cubicBezTo>
                  <a:lnTo>
                    <a:pt x="511810" y="4815840"/>
                  </a:lnTo>
                  <a:cubicBezTo>
                    <a:pt x="511810" y="4817110"/>
                    <a:pt x="513080" y="4819650"/>
                    <a:pt x="513080" y="4820920"/>
                  </a:cubicBezTo>
                  <a:lnTo>
                    <a:pt x="478790" y="4422140"/>
                  </a:lnTo>
                  <a:lnTo>
                    <a:pt x="13970" y="4422140"/>
                  </a:lnTo>
                  <a:cubicBezTo>
                    <a:pt x="6350" y="4422140"/>
                    <a:pt x="0" y="4415790"/>
                    <a:pt x="0" y="4408170"/>
                  </a:cubicBezTo>
                  <a:lnTo>
                    <a:pt x="0" y="8890"/>
                  </a:lnTo>
                  <a:cubicBezTo>
                    <a:pt x="0" y="5080"/>
                    <a:pt x="1270" y="2540"/>
                    <a:pt x="3810" y="0"/>
                  </a:cubicBezTo>
                  <a:lnTo>
                    <a:pt x="13970" y="8890"/>
                  </a:lnTo>
                  <a:lnTo>
                    <a:pt x="13970" y="4408170"/>
                  </a:lnTo>
                  <a:lnTo>
                    <a:pt x="3790950" y="4408170"/>
                  </a:lnTo>
                  <a:lnTo>
                    <a:pt x="3804920" y="4418330"/>
                  </a:lnTo>
                  <a:cubicBezTo>
                    <a:pt x="3802380" y="4420870"/>
                    <a:pt x="3799840" y="4422140"/>
                    <a:pt x="3796030" y="4422140"/>
                  </a:cubicBezTo>
                  <a:lnTo>
                    <a:pt x="491490" y="4422140"/>
                  </a:lnTo>
                  <a:lnTo>
                    <a:pt x="527050" y="4828540"/>
                  </a:lnTo>
                  <a:lnTo>
                    <a:pt x="4290060" y="4505960"/>
                  </a:lnTo>
                  <a:lnTo>
                    <a:pt x="4305300" y="4514850"/>
                  </a:lnTo>
                  <a:cubicBezTo>
                    <a:pt x="4302760" y="4517390"/>
                    <a:pt x="4300220" y="4518660"/>
                    <a:pt x="4296410" y="4518660"/>
                  </a:cubicBez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5080" y="172720"/>
              <a:ext cx="4305300" cy="4519930"/>
            </a:xfrm>
            <a:custGeom>
              <a:avLst/>
              <a:gdLst/>
              <a:ahLst/>
              <a:cxnLst/>
              <a:rect l="l" t="t" r="r" b="b"/>
              <a:pathLst>
                <a:path w="4305300" h="4519930">
                  <a:moveTo>
                    <a:pt x="3573780" y="3478530"/>
                  </a:moveTo>
                  <a:cubicBezTo>
                    <a:pt x="3571240" y="3481070"/>
                    <a:pt x="3567430" y="3483610"/>
                    <a:pt x="3563620" y="3483610"/>
                  </a:cubicBezTo>
                  <a:lnTo>
                    <a:pt x="170180" y="3483610"/>
                  </a:lnTo>
                  <a:cubicBezTo>
                    <a:pt x="163830" y="3483610"/>
                    <a:pt x="160020" y="3479800"/>
                    <a:pt x="157480" y="3474720"/>
                  </a:cubicBezTo>
                  <a:cubicBezTo>
                    <a:pt x="154940" y="3472180"/>
                    <a:pt x="153670" y="3469640"/>
                    <a:pt x="153670" y="3465830"/>
                  </a:cubicBezTo>
                  <a:lnTo>
                    <a:pt x="153670" y="219710"/>
                  </a:lnTo>
                  <a:cubicBezTo>
                    <a:pt x="153670" y="215900"/>
                    <a:pt x="156210" y="212090"/>
                    <a:pt x="158750" y="209550"/>
                  </a:cubicBezTo>
                  <a:lnTo>
                    <a:pt x="167640" y="217170"/>
                  </a:lnTo>
                  <a:lnTo>
                    <a:pt x="167640" y="3465830"/>
                  </a:lnTo>
                  <a:cubicBezTo>
                    <a:pt x="167640" y="3467100"/>
                    <a:pt x="167640" y="3468370"/>
                    <a:pt x="168910" y="3469640"/>
                  </a:cubicBezTo>
                  <a:lnTo>
                    <a:pt x="3563620" y="3469640"/>
                  </a:lnTo>
                  <a:cubicBezTo>
                    <a:pt x="3564890" y="3469640"/>
                    <a:pt x="3566160" y="3468370"/>
                    <a:pt x="3567430" y="3468370"/>
                  </a:cubicBezTo>
                  <a:lnTo>
                    <a:pt x="3573780" y="3478530"/>
                  </a:lnTo>
                  <a:close/>
                  <a:moveTo>
                    <a:pt x="4305300" y="4508500"/>
                  </a:moveTo>
                  <a:cubicBezTo>
                    <a:pt x="4305300" y="4512310"/>
                    <a:pt x="4304030" y="4516120"/>
                    <a:pt x="4298950" y="4519930"/>
                  </a:cubicBezTo>
                  <a:lnTo>
                    <a:pt x="4283710" y="4511040"/>
                  </a:lnTo>
                  <a:lnTo>
                    <a:pt x="3907790" y="132080"/>
                  </a:lnTo>
                  <a:lnTo>
                    <a:pt x="3906520" y="124460"/>
                  </a:lnTo>
                  <a:cubicBezTo>
                    <a:pt x="3906520" y="124460"/>
                    <a:pt x="3906520" y="114300"/>
                    <a:pt x="3893820" y="114300"/>
                  </a:cubicBezTo>
                  <a:lnTo>
                    <a:pt x="3806190" y="121920"/>
                  </a:lnTo>
                  <a:lnTo>
                    <a:pt x="3806190" y="3604260"/>
                  </a:lnTo>
                  <a:lnTo>
                    <a:pt x="3982720" y="3589020"/>
                  </a:lnTo>
                  <a:cubicBezTo>
                    <a:pt x="3983990" y="3589020"/>
                    <a:pt x="3985260" y="3587750"/>
                    <a:pt x="3986530" y="3587750"/>
                  </a:cubicBezTo>
                  <a:lnTo>
                    <a:pt x="3992880" y="3595370"/>
                  </a:lnTo>
                  <a:cubicBezTo>
                    <a:pt x="3990340" y="3599180"/>
                    <a:pt x="3986530" y="3601720"/>
                    <a:pt x="3982720" y="3601720"/>
                  </a:cubicBezTo>
                  <a:lnTo>
                    <a:pt x="3806190" y="3616960"/>
                  </a:lnTo>
                  <a:lnTo>
                    <a:pt x="3806190" y="4413250"/>
                  </a:lnTo>
                  <a:cubicBezTo>
                    <a:pt x="3806190" y="4417060"/>
                    <a:pt x="3803650" y="4420871"/>
                    <a:pt x="3801110" y="4423410"/>
                  </a:cubicBezTo>
                  <a:lnTo>
                    <a:pt x="3785870" y="4413250"/>
                  </a:lnTo>
                  <a:lnTo>
                    <a:pt x="3785870" y="13970"/>
                  </a:lnTo>
                  <a:lnTo>
                    <a:pt x="8890" y="13970"/>
                  </a:lnTo>
                  <a:lnTo>
                    <a:pt x="0" y="5080"/>
                  </a:lnTo>
                  <a:cubicBezTo>
                    <a:pt x="2540" y="2540"/>
                    <a:pt x="6350" y="0"/>
                    <a:pt x="10160" y="0"/>
                  </a:cubicBezTo>
                  <a:lnTo>
                    <a:pt x="3792220" y="0"/>
                  </a:lnTo>
                  <a:cubicBezTo>
                    <a:pt x="3799840" y="0"/>
                    <a:pt x="3806190" y="6350"/>
                    <a:pt x="3806190" y="13970"/>
                  </a:cubicBezTo>
                  <a:lnTo>
                    <a:pt x="3806190" y="101600"/>
                  </a:lnTo>
                  <a:lnTo>
                    <a:pt x="3900170" y="92710"/>
                  </a:lnTo>
                  <a:cubicBezTo>
                    <a:pt x="3900170" y="92710"/>
                    <a:pt x="3923030" y="92710"/>
                    <a:pt x="3926840" y="109220"/>
                  </a:cubicBezTo>
                  <a:lnTo>
                    <a:pt x="3931920" y="171450"/>
                  </a:lnTo>
                  <a:lnTo>
                    <a:pt x="4305300" y="4508500"/>
                  </a:lnTo>
                  <a:close/>
                  <a:moveTo>
                    <a:pt x="3797300" y="15240"/>
                  </a:moveTo>
                  <a:cubicBezTo>
                    <a:pt x="3799840" y="17780"/>
                    <a:pt x="3802380" y="19050"/>
                    <a:pt x="3803650" y="21590"/>
                  </a:cubicBezTo>
                  <a:cubicBezTo>
                    <a:pt x="3802380" y="17780"/>
                    <a:pt x="3799840" y="16510"/>
                    <a:pt x="3797300" y="1524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3409951" y="0"/>
              <a:ext cx="274319" cy="1045210"/>
            </a:xfrm>
            <a:custGeom>
              <a:avLst/>
              <a:gdLst/>
              <a:ahLst/>
              <a:cxnLst/>
              <a:rect l="l" t="t" r="r" b="b"/>
              <a:pathLst>
                <a:path w="274319" h="1045210">
                  <a:moveTo>
                    <a:pt x="265429" y="966470"/>
                  </a:moveTo>
                  <a:cubicBezTo>
                    <a:pt x="270509" y="953770"/>
                    <a:pt x="273049" y="941070"/>
                    <a:pt x="274319" y="927100"/>
                  </a:cubicBezTo>
                  <a:lnTo>
                    <a:pt x="274319" y="762000"/>
                  </a:lnTo>
                  <a:lnTo>
                    <a:pt x="273049" y="762000"/>
                  </a:lnTo>
                  <a:lnTo>
                    <a:pt x="273049" y="369570"/>
                  </a:lnTo>
                  <a:cubicBezTo>
                    <a:pt x="269239" y="328930"/>
                    <a:pt x="217169" y="298450"/>
                    <a:pt x="184149" y="298450"/>
                  </a:cubicBezTo>
                  <a:lnTo>
                    <a:pt x="152399" y="298450"/>
                  </a:lnTo>
                  <a:cubicBezTo>
                    <a:pt x="102869" y="298450"/>
                    <a:pt x="63499" y="337820"/>
                    <a:pt x="63499" y="387350"/>
                  </a:cubicBezTo>
                  <a:lnTo>
                    <a:pt x="63499" y="852170"/>
                  </a:lnTo>
                  <a:lnTo>
                    <a:pt x="97789" y="852170"/>
                  </a:lnTo>
                  <a:lnTo>
                    <a:pt x="97789" y="387350"/>
                  </a:lnTo>
                  <a:cubicBezTo>
                    <a:pt x="97789" y="356870"/>
                    <a:pt x="121919" y="332740"/>
                    <a:pt x="152399" y="332740"/>
                  </a:cubicBezTo>
                  <a:lnTo>
                    <a:pt x="184149" y="332740"/>
                  </a:lnTo>
                  <a:cubicBezTo>
                    <a:pt x="210819" y="332740"/>
                    <a:pt x="237489" y="360680"/>
                    <a:pt x="238759" y="378460"/>
                  </a:cubicBezTo>
                  <a:lnTo>
                    <a:pt x="238759" y="924560"/>
                  </a:lnTo>
                  <a:cubicBezTo>
                    <a:pt x="238759" y="988060"/>
                    <a:pt x="184149" y="1010920"/>
                    <a:pt x="151129" y="1010920"/>
                  </a:cubicBezTo>
                  <a:lnTo>
                    <a:pt x="151129" y="1012190"/>
                  </a:lnTo>
                  <a:lnTo>
                    <a:pt x="109219" y="1012190"/>
                  </a:lnTo>
                  <a:cubicBezTo>
                    <a:pt x="62229" y="1012190"/>
                    <a:pt x="35559" y="974090"/>
                    <a:pt x="35559" y="927100"/>
                  </a:cubicBezTo>
                  <a:lnTo>
                    <a:pt x="35559" y="118110"/>
                  </a:lnTo>
                  <a:cubicBezTo>
                    <a:pt x="35559" y="71120"/>
                    <a:pt x="73659" y="33020"/>
                    <a:pt x="120649" y="33020"/>
                  </a:cubicBezTo>
                  <a:lnTo>
                    <a:pt x="161290" y="33020"/>
                  </a:lnTo>
                  <a:cubicBezTo>
                    <a:pt x="208280" y="33020"/>
                    <a:pt x="233680" y="74930"/>
                    <a:pt x="233680" y="121920"/>
                  </a:cubicBezTo>
                  <a:lnTo>
                    <a:pt x="233680" y="172720"/>
                  </a:lnTo>
                  <a:lnTo>
                    <a:pt x="265430" y="172720"/>
                  </a:lnTo>
                  <a:lnTo>
                    <a:pt x="266700" y="121920"/>
                  </a:lnTo>
                  <a:cubicBezTo>
                    <a:pt x="266700" y="57150"/>
                    <a:pt x="226060" y="0"/>
                    <a:pt x="160020" y="0"/>
                  </a:cubicBezTo>
                  <a:lnTo>
                    <a:pt x="119380" y="0"/>
                  </a:lnTo>
                  <a:cubicBezTo>
                    <a:pt x="53340" y="0"/>
                    <a:pt x="0" y="53340"/>
                    <a:pt x="0" y="119380"/>
                  </a:cubicBezTo>
                  <a:lnTo>
                    <a:pt x="0" y="925830"/>
                  </a:lnTo>
                  <a:cubicBezTo>
                    <a:pt x="0" y="991870"/>
                    <a:pt x="41910" y="1045210"/>
                    <a:pt x="107950" y="1045210"/>
                  </a:cubicBezTo>
                  <a:lnTo>
                    <a:pt x="152400" y="1045210"/>
                  </a:lnTo>
                  <a:cubicBezTo>
                    <a:pt x="181610" y="1045210"/>
                    <a:pt x="208280" y="1035050"/>
                    <a:pt x="228600" y="1017270"/>
                  </a:cubicBezTo>
                  <a:cubicBezTo>
                    <a:pt x="242570" y="1005840"/>
                    <a:pt x="254000" y="991870"/>
                    <a:pt x="261620" y="974090"/>
                  </a:cubicBezTo>
                  <a:cubicBezTo>
                    <a:pt x="262890" y="972820"/>
                    <a:pt x="262890" y="970280"/>
                    <a:pt x="264160" y="969010"/>
                  </a:cubicBezTo>
                  <a:cubicBezTo>
                    <a:pt x="265430" y="969010"/>
                    <a:pt x="265430" y="967740"/>
                    <a:pt x="265430" y="966470"/>
                  </a:cubicBezTo>
                  <a:close/>
                </a:path>
              </a:pathLst>
            </a:custGeom>
            <a:solidFill>
              <a:srgbClr val="A99D9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3415028" y="15240"/>
              <a:ext cx="266700" cy="1032510"/>
            </a:xfrm>
            <a:custGeom>
              <a:avLst/>
              <a:gdLst/>
              <a:ahLst/>
              <a:cxnLst/>
              <a:rect l="l" t="t" r="r" b="b"/>
              <a:pathLst>
                <a:path w="266700" h="1032510">
                  <a:moveTo>
                    <a:pt x="261622" y="749300"/>
                  </a:moveTo>
                  <a:lnTo>
                    <a:pt x="261622" y="723900"/>
                  </a:lnTo>
                  <a:cubicBezTo>
                    <a:pt x="259082" y="598170"/>
                    <a:pt x="257812" y="490220"/>
                    <a:pt x="256542" y="364490"/>
                  </a:cubicBezTo>
                  <a:lnTo>
                    <a:pt x="256542" y="358140"/>
                  </a:lnTo>
                  <a:lnTo>
                    <a:pt x="252732" y="359410"/>
                  </a:lnTo>
                  <a:lnTo>
                    <a:pt x="252732" y="364490"/>
                  </a:lnTo>
                  <a:lnTo>
                    <a:pt x="250192" y="521970"/>
                  </a:lnTo>
                  <a:lnTo>
                    <a:pt x="246382" y="695960"/>
                  </a:lnTo>
                  <a:lnTo>
                    <a:pt x="245112" y="745490"/>
                  </a:lnTo>
                  <a:lnTo>
                    <a:pt x="245112" y="750570"/>
                  </a:lnTo>
                  <a:lnTo>
                    <a:pt x="242572" y="872490"/>
                  </a:lnTo>
                  <a:cubicBezTo>
                    <a:pt x="242572" y="887730"/>
                    <a:pt x="242572" y="901700"/>
                    <a:pt x="241302" y="916940"/>
                  </a:cubicBezTo>
                  <a:cubicBezTo>
                    <a:pt x="240032" y="927100"/>
                    <a:pt x="238762" y="935990"/>
                    <a:pt x="234952" y="944880"/>
                  </a:cubicBezTo>
                  <a:cubicBezTo>
                    <a:pt x="232412" y="949960"/>
                    <a:pt x="231142" y="955040"/>
                    <a:pt x="227332" y="960120"/>
                  </a:cubicBezTo>
                  <a:cubicBezTo>
                    <a:pt x="218442" y="972820"/>
                    <a:pt x="207012" y="982980"/>
                    <a:pt x="193042" y="989330"/>
                  </a:cubicBezTo>
                  <a:cubicBezTo>
                    <a:pt x="182882" y="994410"/>
                    <a:pt x="162562" y="1000760"/>
                    <a:pt x="148592" y="1003300"/>
                  </a:cubicBezTo>
                  <a:lnTo>
                    <a:pt x="104142" y="1003300"/>
                  </a:lnTo>
                  <a:lnTo>
                    <a:pt x="90172" y="1002030"/>
                  </a:lnTo>
                  <a:cubicBezTo>
                    <a:pt x="85092" y="1000760"/>
                    <a:pt x="81281" y="999490"/>
                    <a:pt x="76202" y="998220"/>
                  </a:cubicBezTo>
                  <a:cubicBezTo>
                    <a:pt x="58422" y="991870"/>
                    <a:pt x="53342" y="980440"/>
                    <a:pt x="41911" y="963930"/>
                  </a:cubicBezTo>
                  <a:cubicBezTo>
                    <a:pt x="36831" y="955040"/>
                    <a:pt x="31752" y="947420"/>
                    <a:pt x="29211" y="937260"/>
                  </a:cubicBezTo>
                  <a:lnTo>
                    <a:pt x="26671" y="929640"/>
                  </a:lnTo>
                  <a:cubicBezTo>
                    <a:pt x="26671" y="927100"/>
                    <a:pt x="26671" y="925830"/>
                    <a:pt x="25401" y="923290"/>
                  </a:cubicBezTo>
                  <a:lnTo>
                    <a:pt x="24131" y="916940"/>
                  </a:lnTo>
                  <a:lnTo>
                    <a:pt x="24131" y="909320"/>
                  </a:lnTo>
                  <a:lnTo>
                    <a:pt x="22861" y="855980"/>
                  </a:lnTo>
                  <a:lnTo>
                    <a:pt x="21591" y="749300"/>
                  </a:lnTo>
                  <a:lnTo>
                    <a:pt x="17781" y="537210"/>
                  </a:lnTo>
                  <a:cubicBezTo>
                    <a:pt x="16511" y="466090"/>
                    <a:pt x="15241" y="394970"/>
                    <a:pt x="15241" y="325120"/>
                  </a:cubicBezTo>
                  <a:cubicBezTo>
                    <a:pt x="13971" y="254000"/>
                    <a:pt x="13971" y="182880"/>
                    <a:pt x="13971" y="111760"/>
                  </a:cubicBezTo>
                  <a:cubicBezTo>
                    <a:pt x="13971" y="104140"/>
                    <a:pt x="15241" y="91440"/>
                    <a:pt x="16511" y="81280"/>
                  </a:cubicBezTo>
                  <a:lnTo>
                    <a:pt x="21591" y="66040"/>
                  </a:lnTo>
                  <a:cubicBezTo>
                    <a:pt x="22861" y="60960"/>
                    <a:pt x="26671" y="55880"/>
                    <a:pt x="29211" y="52070"/>
                  </a:cubicBezTo>
                  <a:cubicBezTo>
                    <a:pt x="40641" y="33020"/>
                    <a:pt x="57151" y="17780"/>
                    <a:pt x="76201" y="8890"/>
                  </a:cubicBezTo>
                  <a:cubicBezTo>
                    <a:pt x="86361" y="5080"/>
                    <a:pt x="100331" y="1270"/>
                    <a:pt x="107951" y="1270"/>
                  </a:cubicBezTo>
                  <a:lnTo>
                    <a:pt x="114301" y="0"/>
                  </a:lnTo>
                  <a:lnTo>
                    <a:pt x="156211" y="0"/>
                  </a:lnTo>
                  <a:lnTo>
                    <a:pt x="109221" y="0"/>
                  </a:lnTo>
                  <a:cubicBezTo>
                    <a:pt x="95251" y="1270"/>
                    <a:pt x="81281" y="5080"/>
                    <a:pt x="68581" y="11430"/>
                  </a:cubicBezTo>
                  <a:cubicBezTo>
                    <a:pt x="43181" y="24130"/>
                    <a:pt x="22861" y="49530"/>
                    <a:pt x="15241" y="77470"/>
                  </a:cubicBezTo>
                  <a:cubicBezTo>
                    <a:pt x="11431" y="91440"/>
                    <a:pt x="11431" y="106680"/>
                    <a:pt x="10161" y="123190"/>
                  </a:cubicBezTo>
                  <a:lnTo>
                    <a:pt x="8891" y="171450"/>
                  </a:lnTo>
                  <a:lnTo>
                    <a:pt x="6350" y="365760"/>
                  </a:lnTo>
                  <a:cubicBezTo>
                    <a:pt x="5080" y="495300"/>
                    <a:pt x="1270" y="624840"/>
                    <a:pt x="1270" y="755650"/>
                  </a:cubicBezTo>
                  <a:lnTo>
                    <a:pt x="0" y="853440"/>
                  </a:lnTo>
                  <a:lnTo>
                    <a:pt x="0" y="901700"/>
                  </a:lnTo>
                  <a:cubicBezTo>
                    <a:pt x="0" y="918210"/>
                    <a:pt x="0" y="934720"/>
                    <a:pt x="6350" y="949960"/>
                  </a:cubicBezTo>
                  <a:cubicBezTo>
                    <a:pt x="16510" y="980440"/>
                    <a:pt x="27941" y="1007110"/>
                    <a:pt x="57150" y="1021080"/>
                  </a:cubicBezTo>
                  <a:cubicBezTo>
                    <a:pt x="71120" y="1027430"/>
                    <a:pt x="87630" y="1031240"/>
                    <a:pt x="104141" y="1032510"/>
                  </a:cubicBezTo>
                  <a:lnTo>
                    <a:pt x="151131" y="1032510"/>
                  </a:lnTo>
                  <a:cubicBezTo>
                    <a:pt x="182881" y="1031240"/>
                    <a:pt x="213361" y="1017270"/>
                    <a:pt x="234951" y="995680"/>
                  </a:cubicBezTo>
                  <a:cubicBezTo>
                    <a:pt x="246381" y="985520"/>
                    <a:pt x="254001" y="971550"/>
                    <a:pt x="259081" y="957580"/>
                  </a:cubicBezTo>
                  <a:cubicBezTo>
                    <a:pt x="264161" y="943610"/>
                    <a:pt x="266701" y="929640"/>
                    <a:pt x="266701" y="913130"/>
                  </a:cubicBezTo>
                  <a:lnTo>
                    <a:pt x="261621" y="749300"/>
                  </a:lnTo>
                  <a:close/>
                </a:path>
              </a:pathLst>
            </a:custGeom>
            <a:solidFill>
              <a:srgbClr val="E2DADA"/>
            </a:solid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885825"/>
            <a:ext cx="9444633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F7C910"/>
                </a:solidFill>
                <a:latin typeface="Arimo"/>
                <a:ea typeface="Arimo"/>
                <a:cs typeface="Arimo"/>
                <a:sym typeface="Arimo"/>
              </a:rPr>
              <a:t>How Do I Get a Placement?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740178" y="7148402"/>
            <a:ext cx="4625547" cy="1144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Cup Cakes"/>
                <a:ea typeface="Cup Cakes"/>
                <a:cs typeface="Cup Cakes"/>
                <a:sym typeface="Cup Cakes"/>
              </a:rPr>
              <a:t>Macy</a:t>
            </a:r>
          </a:p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Cup Cakes"/>
                <a:ea typeface="Cup Cakes"/>
                <a:cs typeface="Cup Cakes"/>
                <a:sym typeface="Cup Cakes"/>
              </a:rPr>
              <a:t>The End Hairdressing</a:t>
            </a:r>
          </a:p>
        </p:txBody>
      </p:sp>
    </p:spTree>
  </p:cSld>
  <p:clrMapOvr>
    <a:masterClrMapping/>
  </p:clrMapOvr>
  <p:transition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84375" y="2365889"/>
            <a:ext cx="4874481" cy="6892411"/>
          </a:xfrm>
          <a:custGeom>
            <a:avLst/>
            <a:gdLst/>
            <a:ahLst/>
            <a:cxnLst/>
            <a:rect l="l" t="t" r="r" b="b"/>
            <a:pathLst>
              <a:path w="4874481" h="6892411">
                <a:moveTo>
                  <a:pt x="0" y="0"/>
                </a:moveTo>
                <a:lnTo>
                  <a:pt x="4874481" y="0"/>
                </a:lnTo>
                <a:lnTo>
                  <a:pt x="4874481" y="6892411"/>
                </a:lnTo>
                <a:lnTo>
                  <a:pt x="0" y="68924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683180" y="790575"/>
            <a:ext cx="8951268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F7C910"/>
                </a:solidFill>
                <a:latin typeface="Avenir LT Std"/>
                <a:ea typeface="Avenir LT Std"/>
                <a:cs typeface="Avenir LT Std"/>
                <a:sym typeface="Avenir LT Std"/>
              </a:rPr>
              <a:t>Talk to People Who Know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83180" y="2740025"/>
            <a:ext cx="11571506" cy="6518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👨‍👩‍👧 </a:t>
            </a:r>
            <a:r>
              <a:rPr lang="en-US" sz="39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Ask your family</a:t>
            </a: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- What jobs have they done?</a:t>
            </a:r>
          </a:p>
          <a:p>
            <a:pPr algn="l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👩‍🏫 </a:t>
            </a:r>
            <a:r>
              <a:rPr lang="en-US" sz="39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Talk to teachers</a:t>
            </a: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- Especially in subjects you enjoy</a:t>
            </a:r>
          </a:p>
          <a:p>
            <a:pPr algn="l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💻 </a:t>
            </a:r>
            <a:r>
              <a:rPr lang="en-US" sz="39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Use </a:t>
            </a:r>
            <a:r>
              <a:rPr lang="en-US" sz="3999" b="1" u="sng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  <a:hlinkClick r:id="rId3" tooltip="https://myfuture.edu.au"/>
              </a:rPr>
              <a:t>myfuture.edu.au</a:t>
            </a: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➡ Try Career Bullseyes</a:t>
            </a:r>
          </a:p>
          <a:p>
            <a:pPr algn="l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🌐 </a:t>
            </a:r>
            <a:r>
              <a:rPr lang="en-US" sz="39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Search job specific skills</a:t>
            </a: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 – Do you need a qualification to get your dream job?</a:t>
            </a:r>
          </a:p>
          <a:p>
            <a:pPr algn="l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😊 </a:t>
            </a:r>
            <a:r>
              <a:rPr lang="en-US" sz="39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Visit Mrs Hart in G12 for help anytime</a:t>
            </a:r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486207" flipH="1">
            <a:off x="9367993" y="-578131"/>
            <a:ext cx="9606782" cy="9606782"/>
          </a:xfrm>
          <a:custGeom>
            <a:avLst/>
            <a:gdLst/>
            <a:ahLst/>
            <a:cxnLst/>
            <a:rect l="l" t="t" r="r" b="b"/>
            <a:pathLst>
              <a:path w="9606782" h="9606782">
                <a:moveTo>
                  <a:pt x="9606783" y="0"/>
                </a:moveTo>
                <a:lnTo>
                  <a:pt x="0" y="0"/>
                </a:lnTo>
                <a:lnTo>
                  <a:pt x="0" y="9606783"/>
                </a:lnTo>
                <a:lnTo>
                  <a:pt x="9606783" y="9606783"/>
                </a:lnTo>
                <a:lnTo>
                  <a:pt x="9606783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10635688" y="2740866"/>
            <a:ext cx="7071393" cy="5989538"/>
          </a:xfrm>
          <a:custGeom>
            <a:avLst/>
            <a:gdLst/>
            <a:ahLst/>
            <a:cxnLst/>
            <a:rect l="l" t="t" r="r" b="b"/>
            <a:pathLst>
              <a:path w="7071393" h="5989538">
                <a:moveTo>
                  <a:pt x="0" y="0"/>
                </a:moveTo>
                <a:lnTo>
                  <a:pt x="7071393" y="0"/>
                </a:lnTo>
                <a:lnTo>
                  <a:pt x="7071393" y="5989539"/>
                </a:lnTo>
                <a:lnTo>
                  <a:pt x="0" y="598953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-353378" y="2584892"/>
            <a:ext cx="13493990" cy="609154"/>
            <a:chOff x="0" y="0"/>
            <a:chExt cx="17991986" cy="812206"/>
          </a:xfrm>
        </p:grpSpPr>
        <p:sp>
          <p:nvSpPr>
            <p:cNvPr id="5" name="TextBox 5"/>
            <p:cNvSpPr txBox="1"/>
            <p:nvPr/>
          </p:nvSpPr>
          <p:spPr>
            <a:xfrm>
              <a:off x="0" y="148630"/>
              <a:ext cx="17991986" cy="6635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99"/>
                </a:lnSpc>
              </a:pPr>
              <a:r>
                <a:rPr lang="en-US" sz="2999">
                  <a:solidFill>
                    <a:srgbClr val="F7C910"/>
                  </a:solidFill>
                  <a:latin typeface="Arimo"/>
                  <a:ea typeface="Arimo"/>
                  <a:cs typeface="Arimo"/>
                  <a:sym typeface="Arimo"/>
                </a:rPr>
                <a:t>             Consider                         and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3901178" y="-66675"/>
              <a:ext cx="3339108" cy="871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F7C910"/>
                  </a:solidFill>
                  <a:latin typeface="Notable"/>
                  <a:ea typeface="Notable"/>
                  <a:cs typeface="Notable"/>
                  <a:sym typeface="Notable"/>
                </a:rPr>
                <a:t>access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406868" y="-66675"/>
              <a:ext cx="5378450" cy="871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F7C910"/>
                  </a:solidFill>
                  <a:latin typeface="Notable"/>
                  <a:ea typeface="Notable"/>
                  <a:cs typeface="Notable"/>
                  <a:sym typeface="Notable"/>
                </a:rPr>
                <a:t>transport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5445123"/>
            <a:ext cx="9491053" cy="5143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3 businesses were found  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28700" y="4660896"/>
            <a:ext cx="7693093" cy="603251"/>
            <a:chOff x="0" y="0"/>
            <a:chExt cx="10257457" cy="804335"/>
          </a:xfrm>
        </p:grpSpPr>
        <p:sp>
          <p:nvSpPr>
            <p:cNvPr id="10" name="TextBox 10"/>
            <p:cNvSpPr txBox="1"/>
            <p:nvPr/>
          </p:nvSpPr>
          <p:spPr>
            <a:xfrm>
              <a:off x="0" y="-66675"/>
              <a:ext cx="3697978" cy="8710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599"/>
                </a:lnSpc>
                <a:spcBef>
                  <a:spcPct val="0"/>
                </a:spcBef>
              </a:pPr>
              <a:r>
                <a:rPr lang="en-US" sz="3999">
                  <a:solidFill>
                    <a:srgbClr val="F7C910"/>
                  </a:solidFill>
                  <a:latin typeface="Notable"/>
                  <a:ea typeface="Notable"/>
                  <a:cs typeface="Notable"/>
                  <a:sym typeface="Notable"/>
                </a:rPr>
                <a:t>search: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901178" y="140759"/>
              <a:ext cx="6356279" cy="6635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199"/>
                </a:lnSpc>
              </a:pPr>
              <a:r>
                <a:rPr lang="en-US" sz="2999">
                  <a:solidFill>
                    <a:srgbClr val="FFFFFF"/>
                  </a:solidFill>
                  <a:latin typeface="Arimo"/>
                  <a:ea typeface="Arimo"/>
                  <a:cs typeface="Arimo"/>
                  <a:sym typeface="Arimo"/>
                </a:rPr>
                <a:t> “Dentist Burleigh Heads”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6140448"/>
            <a:ext cx="9491053" cy="1374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7C910"/>
                </a:solidFill>
                <a:latin typeface="Notable"/>
                <a:ea typeface="Notable"/>
                <a:cs typeface="Notable"/>
                <a:sym typeface="Notable"/>
              </a:rPr>
              <a:t>= three potential work experience employers!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7696199"/>
            <a:ext cx="9491053" cy="1038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If there is nothing nearby, I’ll seach Miami, Palm Beach or Varsity - I can catch the bus there!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3375021"/>
            <a:ext cx="13493990" cy="1038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EG: I live in Burleigh Heads</a:t>
            </a:r>
          </a:p>
          <a:p>
            <a:pPr algn="l">
              <a:lnSpc>
                <a:spcPts val="4199"/>
              </a:lnSpc>
            </a:pPr>
            <a:r>
              <a:rPr lang="en-US" sz="2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 would search job + my location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28700" y="885825"/>
            <a:ext cx="758130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How to Search Locally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374581"/>
            <a:ext cx="4059774" cy="2530211"/>
          </a:xfrm>
          <a:custGeom>
            <a:avLst/>
            <a:gdLst/>
            <a:ahLst/>
            <a:cxnLst/>
            <a:rect l="l" t="t" r="r" b="b"/>
            <a:pathLst>
              <a:path w="4059774" h="2530211">
                <a:moveTo>
                  <a:pt x="0" y="0"/>
                </a:moveTo>
                <a:lnTo>
                  <a:pt x="4059774" y="0"/>
                </a:lnTo>
                <a:lnTo>
                  <a:pt x="4059774" y="2530211"/>
                </a:lnTo>
                <a:lnTo>
                  <a:pt x="0" y="25302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5677509" y="3235982"/>
            <a:ext cx="10906457" cy="4138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9"/>
              </a:lnSpc>
            </a:pPr>
            <a:r>
              <a:rPr lang="en-US" sz="33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Blue Card - For childcare or schools</a:t>
            </a:r>
          </a:p>
          <a:p>
            <a:pPr algn="l">
              <a:lnSpc>
                <a:spcPts val="2719"/>
              </a:lnSpc>
            </a:pPr>
            <a:endParaRPr lang="en-US" sz="33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2719"/>
              </a:lnSpc>
            </a:pPr>
            <a:endParaRPr lang="en-US" sz="33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2719"/>
              </a:lnSpc>
            </a:pPr>
            <a:endParaRPr lang="en-US" sz="33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2719"/>
              </a:lnSpc>
            </a:pPr>
            <a:endParaRPr lang="en-US" sz="33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White Card - For trades</a:t>
            </a:r>
          </a:p>
          <a:p>
            <a:pPr algn="l">
              <a:lnSpc>
                <a:spcPts val="4759"/>
              </a:lnSpc>
            </a:pPr>
            <a:endParaRPr lang="en-US" sz="33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2719"/>
              </a:lnSpc>
            </a:pPr>
            <a:endParaRPr lang="en-US" sz="33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2719"/>
              </a:lnSpc>
            </a:pPr>
            <a:endParaRPr lang="en-US" sz="33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en-US" sz="33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Vaccination proof -  For aged care or health</a:t>
            </a:r>
          </a:p>
        </p:txBody>
      </p:sp>
      <p:sp>
        <p:nvSpPr>
          <p:cNvPr id="4" name="Freeform 4"/>
          <p:cNvSpPr/>
          <p:nvPr/>
        </p:nvSpPr>
        <p:spPr>
          <a:xfrm>
            <a:off x="13199526" y="3223172"/>
            <a:ext cx="4059774" cy="4059774"/>
          </a:xfrm>
          <a:custGeom>
            <a:avLst/>
            <a:gdLst/>
            <a:ahLst/>
            <a:cxnLst/>
            <a:rect l="l" t="t" r="r" b="b"/>
            <a:pathLst>
              <a:path w="4059774" h="4059774">
                <a:moveTo>
                  <a:pt x="0" y="0"/>
                </a:moveTo>
                <a:lnTo>
                  <a:pt x="4059774" y="0"/>
                </a:lnTo>
                <a:lnTo>
                  <a:pt x="4059774" y="4059774"/>
                </a:lnTo>
                <a:lnTo>
                  <a:pt x="0" y="40597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Freeform 5"/>
          <p:cNvSpPr/>
          <p:nvPr/>
        </p:nvSpPr>
        <p:spPr>
          <a:xfrm>
            <a:off x="1028700" y="5631342"/>
            <a:ext cx="4059774" cy="2281077"/>
          </a:xfrm>
          <a:custGeom>
            <a:avLst/>
            <a:gdLst/>
            <a:ahLst/>
            <a:cxnLst/>
            <a:rect l="l" t="t" r="r" b="b"/>
            <a:pathLst>
              <a:path w="4059774" h="2281077">
                <a:moveTo>
                  <a:pt x="0" y="0"/>
                </a:moveTo>
                <a:lnTo>
                  <a:pt x="4059774" y="0"/>
                </a:lnTo>
                <a:lnTo>
                  <a:pt x="4059774" y="2281077"/>
                </a:lnTo>
                <a:lnTo>
                  <a:pt x="0" y="22810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TextBox 6"/>
          <p:cNvSpPr txBox="1"/>
          <p:nvPr/>
        </p:nvSpPr>
        <p:spPr>
          <a:xfrm>
            <a:off x="4591124" y="885825"/>
            <a:ext cx="9105751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F7C910"/>
                </a:solidFill>
                <a:latin typeface="Arimo"/>
                <a:ea typeface="Arimo"/>
                <a:cs typeface="Arimo"/>
                <a:sym typeface="Arimo"/>
              </a:rPr>
              <a:t>Job-Specific Requirements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449166" y="8915717"/>
            <a:ext cx="11389668" cy="59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  <a:spcBef>
                <a:spcPct val="0"/>
              </a:spcBef>
            </a:pPr>
            <a:r>
              <a:rPr lang="en-US" sz="3399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📌 If you need one of these, see Mrs Hart in G12 ASAP!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84922" y="8352457"/>
            <a:ext cx="11274378" cy="905843"/>
            <a:chOff x="0" y="0"/>
            <a:chExt cx="2969383" cy="23857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69383" cy="238576"/>
            </a:xfrm>
            <a:custGeom>
              <a:avLst/>
              <a:gdLst/>
              <a:ahLst/>
              <a:cxnLst/>
              <a:rect l="l" t="t" r="r" b="b"/>
              <a:pathLst>
                <a:path w="2969383" h="238576">
                  <a:moveTo>
                    <a:pt x="0" y="0"/>
                  </a:moveTo>
                  <a:lnTo>
                    <a:pt x="2969383" y="0"/>
                  </a:lnTo>
                  <a:lnTo>
                    <a:pt x="2969383" y="238576"/>
                  </a:lnTo>
                  <a:lnTo>
                    <a:pt x="0" y="238576"/>
                  </a:lnTo>
                  <a:close/>
                </a:path>
              </a:pathLst>
            </a:custGeom>
            <a:solidFill>
              <a:srgbClr val="F7C9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969383" cy="2957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5984922" y="942975"/>
            <a:ext cx="11168892" cy="6823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F7C910"/>
                </a:solidFill>
                <a:latin typeface="Arimo Bold"/>
                <a:ea typeface="Arimo Bold"/>
                <a:cs typeface="Arimo Bold"/>
                <a:sym typeface="Arimo Bold"/>
              </a:rPr>
              <a:t>12 September - </a:t>
            </a: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Collect Application Form 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(Friday Week 9, Term 3)</a:t>
            </a:r>
            <a:r>
              <a:rPr lang="en-US" sz="3999" b="1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</a:p>
          <a:p>
            <a:pPr algn="l">
              <a:lnSpc>
                <a:spcPts val="3199"/>
              </a:lnSpc>
            </a:pPr>
            <a:endParaRPr lang="en-US" sz="3999" b="1">
              <a:solidFill>
                <a:srgbClr val="FFFFFF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F7C910"/>
                </a:solidFill>
                <a:latin typeface="Arimo Bold"/>
                <a:ea typeface="Arimo Bold"/>
                <a:cs typeface="Arimo Bold"/>
                <a:sym typeface="Arimo Bold"/>
              </a:rPr>
              <a:t>10 October - </a:t>
            </a: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Form DUE to Mrs Hart </a:t>
            </a: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(Friday Week 1, Term 4) </a:t>
            </a:r>
          </a:p>
          <a:p>
            <a:pPr algn="l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F7C910"/>
                </a:solidFill>
                <a:latin typeface="Arimo Bold"/>
                <a:ea typeface="Arimo Bold"/>
                <a:cs typeface="Arimo Bold"/>
                <a:sym typeface="Arimo Bold"/>
              </a:rPr>
              <a:t>3 - 7 November - </a:t>
            </a: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Agreement emailed via AdobeSign (Week 5, Term 4)</a:t>
            </a:r>
          </a:p>
          <a:p>
            <a:pPr algn="l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5599"/>
              </a:lnSpc>
            </a:pPr>
            <a:r>
              <a:rPr lang="en-US" sz="3999" b="1">
                <a:solidFill>
                  <a:srgbClr val="F7C910"/>
                </a:solidFill>
                <a:latin typeface="Arimo Bold"/>
                <a:ea typeface="Arimo Bold"/>
                <a:cs typeface="Arimo Bold"/>
                <a:sym typeface="Arimo Bold"/>
              </a:rPr>
              <a:t>21 November - </a:t>
            </a: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Final Day for agreement to be signed (Friday Week 7, Term 4)</a:t>
            </a:r>
          </a:p>
        </p:txBody>
      </p:sp>
      <p:sp>
        <p:nvSpPr>
          <p:cNvPr id="6" name="Freeform 6"/>
          <p:cNvSpPr/>
          <p:nvPr/>
        </p:nvSpPr>
        <p:spPr>
          <a:xfrm>
            <a:off x="-5789108" y="-44432"/>
            <a:ext cx="11774030" cy="10375864"/>
          </a:xfrm>
          <a:custGeom>
            <a:avLst/>
            <a:gdLst/>
            <a:ahLst/>
            <a:cxnLst/>
            <a:rect l="l" t="t" r="r" b="b"/>
            <a:pathLst>
              <a:path w="11774030" h="10375864">
                <a:moveTo>
                  <a:pt x="0" y="0"/>
                </a:moveTo>
                <a:lnTo>
                  <a:pt x="11774030" y="0"/>
                </a:lnTo>
                <a:lnTo>
                  <a:pt x="11774030" y="10375864"/>
                </a:lnTo>
                <a:lnTo>
                  <a:pt x="0" y="103758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" name="TextBox 7"/>
          <p:cNvSpPr txBox="1"/>
          <p:nvPr/>
        </p:nvSpPr>
        <p:spPr>
          <a:xfrm>
            <a:off x="212557" y="1354833"/>
            <a:ext cx="3514427" cy="1152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FFFFFF"/>
                </a:solidFill>
                <a:latin typeface="Avenir LT Std"/>
                <a:ea typeface="Avenir LT Std"/>
                <a:cs typeface="Avenir LT Std"/>
                <a:sym typeface="Avenir LT Std"/>
              </a:rPr>
              <a:t>Key Dates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915050" y="8454541"/>
            <a:ext cx="9414123" cy="615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>
                <a:solidFill>
                  <a:srgbClr val="00205C"/>
                </a:solidFill>
                <a:latin typeface="Arimo Bold"/>
                <a:ea typeface="Arimo Bold"/>
                <a:cs typeface="Arimo Bold"/>
                <a:sym typeface="Arimo Bold"/>
              </a:rPr>
              <a:t>Reminder: ❗ Miss a deadline? No placement.</a:t>
            </a:r>
          </a:p>
        </p:txBody>
      </p:sp>
    </p:spTree>
  </p:cSld>
  <p:clrMapOvr>
    <a:masterClrMapping/>
  </p:clrMapOvr>
  <p:transition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925830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F7C910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816593" cy="3280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24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028700" y="1028700"/>
            <a:ext cx="6748805" cy="7805544"/>
            <a:chOff x="0" y="0"/>
            <a:chExt cx="4428490" cy="5121910"/>
          </a:xfrm>
        </p:grpSpPr>
        <p:sp>
          <p:nvSpPr>
            <p:cNvPr id="6" name="Freeform 6"/>
            <p:cNvSpPr/>
            <p:nvPr/>
          </p:nvSpPr>
          <p:spPr>
            <a:xfrm>
              <a:off x="325120" y="509270"/>
              <a:ext cx="3675380" cy="3553460"/>
            </a:xfrm>
            <a:custGeom>
              <a:avLst/>
              <a:gdLst/>
              <a:ahLst/>
              <a:cxnLst/>
              <a:rect l="l" t="t" r="r" b="b"/>
              <a:pathLst>
                <a:path w="3675380" h="3553460">
                  <a:moveTo>
                    <a:pt x="3382010" y="1270"/>
                  </a:moveTo>
                  <a:lnTo>
                    <a:pt x="12700" y="290830"/>
                  </a:lnTo>
                  <a:cubicBezTo>
                    <a:pt x="5080" y="290830"/>
                    <a:pt x="0" y="298450"/>
                    <a:pt x="0" y="306070"/>
                  </a:cubicBezTo>
                  <a:lnTo>
                    <a:pt x="278130" y="3540760"/>
                  </a:lnTo>
                  <a:cubicBezTo>
                    <a:pt x="279400" y="3548380"/>
                    <a:pt x="285750" y="3553460"/>
                    <a:pt x="293370" y="3553460"/>
                  </a:cubicBezTo>
                  <a:lnTo>
                    <a:pt x="3662680" y="3262630"/>
                  </a:lnTo>
                  <a:cubicBezTo>
                    <a:pt x="3670300" y="3261360"/>
                    <a:pt x="3675380" y="3255010"/>
                    <a:pt x="3675380" y="3247390"/>
                  </a:cubicBezTo>
                  <a:lnTo>
                    <a:pt x="3397250" y="13970"/>
                  </a:lnTo>
                  <a:cubicBezTo>
                    <a:pt x="3395980" y="6350"/>
                    <a:pt x="3389630" y="0"/>
                    <a:pt x="3382010" y="1270"/>
                  </a:cubicBezTo>
                  <a:close/>
                </a:path>
              </a:pathLst>
            </a:custGeom>
            <a:blipFill>
              <a:blip r:embed="rId2"/>
              <a:stretch>
                <a:fillRect t="-19059" b="-19059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Freeform 7"/>
            <p:cNvSpPr/>
            <p:nvPr/>
          </p:nvSpPr>
          <p:spPr>
            <a:xfrm>
              <a:off x="-2540" y="172720"/>
              <a:ext cx="4295140" cy="4847590"/>
            </a:xfrm>
            <a:custGeom>
              <a:avLst/>
              <a:gdLst/>
              <a:ahLst/>
              <a:cxnLst/>
              <a:rect l="l" t="t" r="r" b="b"/>
              <a:pathLst>
                <a:path w="4295140" h="4847590">
                  <a:moveTo>
                    <a:pt x="3916680" y="127000"/>
                  </a:moveTo>
                  <a:cubicBezTo>
                    <a:pt x="3915410" y="119380"/>
                    <a:pt x="3909060" y="114300"/>
                    <a:pt x="3901440" y="114300"/>
                  </a:cubicBezTo>
                  <a:lnTo>
                    <a:pt x="3792220" y="123190"/>
                  </a:lnTo>
                  <a:lnTo>
                    <a:pt x="3792220" y="13970"/>
                  </a:lnTo>
                  <a:cubicBezTo>
                    <a:pt x="3792220" y="6350"/>
                    <a:pt x="3785870" y="0"/>
                    <a:pt x="3778250" y="0"/>
                  </a:cubicBez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4411980"/>
                  </a:lnTo>
                  <a:cubicBezTo>
                    <a:pt x="0" y="4419600"/>
                    <a:pt x="6350" y="4425950"/>
                    <a:pt x="13970" y="4425950"/>
                  </a:cubicBezTo>
                  <a:lnTo>
                    <a:pt x="480060" y="4425950"/>
                  </a:lnTo>
                  <a:lnTo>
                    <a:pt x="515620" y="4834890"/>
                  </a:lnTo>
                  <a:cubicBezTo>
                    <a:pt x="515620" y="4842510"/>
                    <a:pt x="523240" y="4847590"/>
                    <a:pt x="530860" y="4847590"/>
                  </a:cubicBezTo>
                  <a:lnTo>
                    <a:pt x="4282440" y="4525010"/>
                  </a:lnTo>
                  <a:cubicBezTo>
                    <a:pt x="4290060" y="4525010"/>
                    <a:pt x="4295140" y="4517390"/>
                    <a:pt x="4295140" y="4511040"/>
                  </a:cubicBezTo>
                  <a:lnTo>
                    <a:pt x="3916680" y="127000"/>
                  </a:lnTo>
                  <a:close/>
                  <a:moveTo>
                    <a:pt x="3581400" y="349250"/>
                  </a:moveTo>
                  <a:lnTo>
                    <a:pt x="3581400" y="3465830"/>
                  </a:lnTo>
                  <a:cubicBezTo>
                    <a:pt x="3581400" y="3473450"/>
                    <a:pt x="3575050" y="3479800"/>
                    <a:pt x="3567430" y="3479800"/>
                  </a:cubicBezTo>
                  <a:lnTo>
                    <a:pt x="571500" y="3479800"/>
                  </a:lnTo>
                  <a:lnTo>
                    <a:pt x="327660" y="642620"/>
                  </a:lnTo>
                  <a:cubicBezTo>
                    <a:pt x="327660" y="635000"/>
                    <a:pt x="332740" y="628650"/>
                    <a:pt x="340360" y="627380"/>
                  </a:cubicBezTo>
                  <a:lnTo>
                    <a:pt x="3581400" y="349250"/>
                  </a:lnTo>
                  <a:close/>
                  <a:moveTo>
                    <a:pt x="186690" y="205740"/>
                  </a:moveTo>
                  <a:lnTo>
                    <a:pt x="2835910" y="205740"/>
                  </a:lnTo>
                  <a:lnTo>
                    <a:pt x="172720" y="434340"/>
                  </a:lnTo>
                  <a:lnTo>
                    <a:pt x="172720" y="219710"/>
                  </a:lnTo>
                  <a:cubicBezTo>
                    <a:pt x="172720" y="212090"/>
                    <a:pt x="179070" y="205740"/>
                    <a:pt x="186690" y="205740"/>
                  </a:cubicBezTo>
                  <a:close/>
                  <a:moveTo>
                    <a:pt x="186690" y="3479800"/>
                  </a:moveTo>
                  <a:cubicBezTo>
                    <a:pt x="179070" y="3479800"/>
                    <a:pt x="172720" y="3473450"/>
                    <a:pt x="172720" y="3465830"/>
                  </a:cubicBezTo>
                  <a:lnTo>
                    <a:pt x="172720" y="854710"/>
                  </a:lnTo>
                  <a:lnTo>
                    <a:pt x="398780" y="3479800"/>
                  </a:lnTo>
                  <a:lnTo>
                    <a:pt x="186690" y="3479800"/>
                  </a:lnTo>
                  <a:close/>
                  <a:moveTo>
                    <a:pt x="3990340" y="3597910"/>
                  </a:moveTo>
                  <a:lnTo>
                    <a:pt x="3792220" y="3614419"/>
                  </a:lnTo>
                  <a:lnTo>
                    <a:pt x="3792220" y="1137919"/>
                  </a:lnTo>
                  <a:lnTo>
                    <a:pt x="4003040" y="3583940"/>
                  </a:lnTo>
                  <a:cubicBezTo>
                    <a:pt x="4003040" y="3591560"/>
                    <a:pt x="3997960" y="3597910"/>
                    <a:pt x="3990340" y="3597910"/>
                  </a:cubicBezTo>
                  <a:close/>
                </a:path>
              </a:pathLst>
            </a:custGeom>
            <a:solidFill>
              <a:srgbClr val="F2F1EB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172720" y="378460"/>
              <a:ext cx="3409950" cy="3274060"/>
            </a:xfrm>
            <a:custGeom>
              <a:avLst/>
              <a:gdLst/>
              <a:ahLst/>
              <a:cxnLst/>
              <a:rect l="l" t="t" r="r" b="b"/>
              <a:pathLst>
                <a:path w="3409950" h="3274060">
                  <a:moveTo>
                    <a:pt x="3395980" y="0"/>
                  </a:move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3260090"/>
                  </a:lnTo>
                  <a:cubicBezTo>
                    <a:pt x="0" y="3267710"/>
                    <a:pt x="6350" y="3274060"/>
                    <a:pt x="13970" y="3274060"/>
                  </a:cubicBezTo>
                  <a:lnTo>
                    <a:pt x="3395980" y="3274060"/>
                  </a:lnTo>
                  <a:cubicBezTo>
                    <a:pt x="3403600" y="3274060"/>
                    <a:pt x="3409950" y="3267710"/>
                    <a:pt x="3409950" y="3260090"/>
                  </a:cubicBezTo>
                  <a:lnTo>
                    <a:pt x="3409950" y="13970"/>
                  </a:lnTo>
                  <a:cubicBezTo>
                    <a:pt x="3408680" y="6350"/>
                    <a:pt x="3402330" y="0"/>
                    <a:pt x="3395980" y="0"/>
                  </a:cubicBezTo>
                  <a:close/>
                </a:path>
              </a:pathLst>
            </a:custGeom>
            <a:blipFill>
              <a:blip r:embed="rId3"/>
              <a:stretch>
                <a:fillRect t="-19517" b="-19517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1270" y="177800"/>
              <a:ext cx="4305300" cy="4842510"/>
            </a:xfrm>
            <a:custGeom>
              <a:avLst/>
              <a:gdLst/>
              <a:ahLst/>
              <a:cxnLst/>
              <a:rect l="l" t="t" r="r" b="b"/>
              <a:pathLst>
                <a:path w="4305300" h="4842510">
                  <a:moveTo>
                    <a:pt x="3810000" y="1483360"/>
                  </a:moveTo>
                  <a:lnTo>
                    <a:pt x="3991610" y="3581400"/>
                  </a:lnTo>
                  <a:cubicBezTo>
                    <a:pt x="3991610" y="3586480"/>
                    <a:pt x="3990340" y="3590290"/>
                    <a:pt x="3986530" y="3594100"/>
                  </a:cubicBezTo>
                  <a:lnTo>
                    <a:pt x="3990340" y="3594100"/>
                  </a:lnTo>
                  <a:cubicBezTo>
                    <a:pt x="3996690" y="3594100"/>
                    <a:pt x="4001770" y="3587750"/>
                    <a:pt x="4001770" y="3581400"/>
                  </a:cubicBezTo>
                  <a:lnTo>
                    <a:pt x="3810000" y="1380490"/>
                  </a:lnTo>
                  <a:lnTo>
                    <a:pt x="3810000" y="1483360"/>
                  </a:lnTo>
                  <a:close/>
                  <a:moveTo>
                    <a:pt x="3581400" y="209550"/>
                  </a:moveTo>
                  <a:cubicBezTo>
                    <a:pt x="3581400" y="209550"/>
                    <a:pt x="3578860" y="201930"/>
                    <a:pt x="3568700" y="200660"/>
                  </a:cubicBezTo>
                  <a:lnTo>
                    <a:pt x="173990" y="200660"/>
                  </a:lnTo>
                  <a:cubicBezTo>
                    <a:pt x="167640" y="200660"/>
                    <a:pt x="160020" y="203200"/>
                    <a:pt x="160020" y="210820"/>
                  </a:cubicBezTo>
                  <a:lnTo>
                    <a:pt x="162560" y="217170"/>
                  </a:lnTo>
                  <a:cubicBezTo>
                    <a:pt x="165100" y="213360"/>
                    <a:pt x="170180" y="212090"/>
                    <a:pt x="173990" y="212090"/>
                  </a:cubicBezTo>
                  <a:lnTo>
                    <a:pt x="3571240" y="212090"/>
                  </a:lnTo>
                  <a:lnTo>
                    <a:pt x="3571240" y="3463290"/>
                  </a:lnTo>
                  <a:cubicBezTo>
                    <a:pt x="3571240" y="3468370"/>
                    <a:pt x="3568700" y="3472180"/>
                    <a:pt x="3566160" y="3474720"/>
                  </a:cubicBezTo>
                  <a:lnTo>
                    <a:pt x="3569970" y="3474720"/>
                  </a:lnTo>
                  <a:cubicBezTo>
                    <a:pt x="3576320" y="3474720"/>
                    <a:pt x="3581400" y="3469640"/>
                    <a:pt x="3581400" y="3463290"/>
                  </a:cubicBezTo>
                  <a:lnTo>
                    <a:pt x="3581400" y="209550"/>
                  </a:lnTo>
                  <a:close/>
                  <a:moveTo>
                    <a:pt x="4296410" y="4518660"/>
                  </a:moveTo>
                  <a:lnTo>
                    <a:pt x="543560" y="4841240"/>
                  </a:lnTo>
                  <a:lnTo>
                    <a:pt x="529590" y="4842510"/>
                  </a:lnTo>
                  <a:lnTo>
                    <a:pt x="528320" y="4842510"/>
                  </a:lnTo>
                  <a:cubicBezTo>
                    <a:pt x="520700" y="4842510"/>
                    <a:pt x="514350" y="4837430"/>
                    <a:pt x="513080" y="4829810"/>
                  </a:cubicBezTo>
                  <a:lnTo>
                    <a:pt x="511810" y="4815840"/>
                  </a:lnTo>
                  <a:cubicBezTo>
                    <a:pt x="511810" y="4817110"/>
                    <a:pt x="513080" y="4819650"/>
                    <a:pt x="513080" y="4820920"/>
                  </a:cubicBezTo>
                  <a:lnTo>
                    <a:pt x="478790" y="4422140"/>
                  </a:lnTo>
                  <a:lnTo>
                    <a:pt x="13970" y="4422140"/>
                  </a:lnTo>
                  <a:cubicBezTo>
                    <a:pt x="6350" y="4422140"/>
                    <a:pt x="0" y="4415790"/>
                    <a:pt x="0" y="4408170"/>
                  </a:cubicBezTo>
                  <a:lnTo>
                    <a:pt x="0" y="8890"/>
                  </a:lnTo>
                  <a:cubicBezTo>
                    <a:pt x="0" y="5080"/>
                    <a:pt x="1270" y="2540"/>
                    <a:pt x="3810" y="0"/>
                  </a:cubicBezTo>
                  <a:lnTo>
                    <a:pt x="13970" y="8890"/>
                  </a:lnTo>
                  <a:lnTo>
                    <a:pt x="13970" y="4408170"/>
                  </a:lnTo>
                  <a:lnTo>
                    <a:pt x="3790950" y="4408170"/>
                  </a:lnTo>
                  <a:lnTo>
                    <a:pt x="3804920" y="4418330"/>
                  </a:lnTo>
                  <a:cubicBezTo>
                    <a:pt x="3802380" y="4420870"/>
                    <a:pt x="3799840" y="4422140"/>
                    <a:pt x="3796030" y="4422140"/>
                  </a:cubicBezTo>
                  <a:lnTo>
                    <a:pt x="491490" y="4422140"/>
                  </a:lnTo>
                  <a:lnTo>
                    <a:pt x="527050" y="4828540"/>
                  </a:lnTo>
                  <a:lnTo>
                    <a:pt x="4290060" y="4505960"/>
                  </a:lnTo>
                  <a:lnTo>
                    <a:pt x="4305300" y="4514850"/>
                  </a:lnTo>
                  <a:cubicBezTo>
                    <a:pt x="4302760" y="4517390"/>
                    <a:pt x="4300220" y="4518660"/>
                    <a:pt x="4296410" y="4518660"/>
                  </a:cubicBez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5080" y="172720"/>
              <a:ext cx="4305300" cy="4519930"/>
            </a:xfrm>
            <a:custGeom>
              <a:avLst/>
              <a:gdLst/>
              <a:ahLst/>
              <a:cxnLst/>
              <a:rect l="l" t="t" r="r" b="b"/>
              <a:pathLst>
                <a:path w="4305300" h="4519930">
                  <a:moveTo>
                    <a:pt x="3573780" y="3478530"/>
                  </a:moveTo>
                  <a:cubicBezTo>
                    <a:pt x="3571240" y="3481070"/>
                    <a:pt x="3567430" y="3483610"/>
                    <a:pt x="3563620" y="3483610"/>
                  </a:cubicBezTo>
                  <a:lnTo>
                    <a:pt x="170180" y="3483610"/>
                  </a:lnTo>
                  <a:cubicBezTo>
                    <a:pt x="163830" y="3483610"/>
                    <a:pt x="160020" y="3479800"/>
                    <a:pt x="157480" y="3474720"/>
                  </a:cubicBezTo>
                  <a:cubicBezTo>
                    <a:pt x="154940" y="3472180"/>
                    <a:pt x="153670" y="3469640"/>
                    <a:pt x="153670" y="3465830"/>
                  </a:cubicBezTo>
                  <a:lnTo>
                    <a:pt x="153670" y="219710"/>
                  </a:lnTo>
                  <a:cubicBezTo>
                    <a:pt x="153670" y="215900"/>
                    <a:pt x="156210" y="212090"/>
                    <a:pt x="158750" y="209550"/>
                  </a:cubicBezTo>
                  <a:lnTo>
                    <a:pt x="167640" y="217170"/>
                  </a:lnTo>
                  <a:lnTo>
                    <a:pt x="167640" y="3465830"/>
                  </a:lnTo>
                  <a:cubicBezTo>
                    <a:pt x="167640" y="3467100"/>
                    <a:pt x="167640" y="3468370"/>
                    <a:pt x="168910" y="3469640"/>
                  </a:cubicBezTo>
                  <a:lnTo>
                    <a:pt x="3563620" y="3469640"/>
                  </a:lnTo>
                  <a:cubicBezTo>
                    <a:pt x="3564890" y="3469640"/>
                    <a:pt x="3566160" y="3468370"/>
                    <a:pt x="3567430" y="3468370"/>
                  </a:cubicBezTo>
                  <a:lnTo>
                    <a:pt x="3573780" y="3478530"/>
                  </a:lnTo>
                  <a:close/>
                  <a:moveTo>
                    <a:pt x="4305300" y="4508500"/>
                  </a:moveTo>
                  <a:cubicBezTo>
                    <a:pt x="4305300" y="4512310"/>
                    <a:pt x="4304030" y="4516120"/>
                    <a:pt x="4298950" y="4519930"/>
                  </a:cubicBezTo>
                  <a:lnTo>
                    <a:pt x="4283710" y="4511040"/>
                  </a:lnTo>
                  <a:lnTo>
                    <a:pt x="3907790" y="132080"/>
                  </a:lnTo>
                  <a:lnTo>
                    <a:pt x="3906520" y="124460"/>
                  </a:lnTo>
                  <a:cubicBezTo>
                    <a:pt x="3906520" y="124460"/>
                    <a:pt x="3906520" y="114300"/>
                    <a:pt x="3893820" y="114300"/>
                  </a:cubicBezTo>
                  <a:lnTo>
                    <a:pt x="3806190" y="121920"/>
                  </a:lnTo>
                  <a:lnTo>
                    <a:pt x="3806190" y="3604260"/>
                  </a:lnTo>
                  <a:lnTo>
                    <a:pt x="3982720" y="3589020"/>
                  </a:lnTo>
                  <a:cubicBezTo>
                    <a:pt x="3983990" y="3589020"/>
                    <a:pt x="3985260" y="3587750"/>
                    <a:pt x="3986530" y="3587750"/>
                  </a:cubicBezTo>
                  <a:lnTo>
                    <a:pt x="3992880" y="3595370"/>
                  </a:lnTo>
                  <a:cubicBezTo>
                    <a:pt x="3990340" y="3599180"/>
                    <a:pt x="3986530" y="3601720"/>
                    <a:pt x="3982720" y="3601720"/>
                  </a:cubicBezTo>
                  <a:lnTo>
                    <a:pt x="3806190" y="3616960"/>
                  </a:lnTo>
                  <a:lnTo>
                    <a:pt x="3806190" y="4413250"/>
                  </a:lnTo>
                  <a:cubicBezTo>
                    <a:pt x="3806190" y="4417060"/>
                    <a:pt x="3803650" y="4420871"/>
                    <a:pt x="3801110" y="4423410"/>
                  </a:cubicBezTo>
                  <a:lnTo>
                    <a:pt x="3785870" y="4413250"/>
                  </a:lnTo>
                  <a:lnTo>
                    <a:pt x="3785870" y="13970"/>
                  </a:lnTo>
                  <a:lnTo>
                    <a:pt x="8890" y="13970"/>
                  </a:lnTo>
                  <a:lnTo>
                    <a:pt x="0" y="5080"/>
                  </a:lnTo>
                  <a:cubicBezTo>
                    <a:pt x="2540" y="2540"/>
                    <a:pt x="6350" y="0"/>
                    <a:pt x="10160" y="0"/>
                  </a:cubicBezTo>
                  <a:lnTo>
                    <a:pt x="3792220" y="0"/>
                  </a:lnTo>
                  <a:cubicBezTo>
                    <a:pt x="3799840" y="0"/>
                    <a:pt x="3806190" y="6350"/>
                    <a:pt x="3806190" y="13970"/>
                  </a:cubicBezTo>
                  <a:lnTo>
                    <a:pt x="3806190" y="101600"/>
                  </a:lnTo>
                  <a:lnTo>
                    <a:pt x="3900170" y="92710"/>
                  </a:lnTo>
                  <a:cubicBezTo>
                    <a:pt x="3900170" y="92710"/>
                    <a:pt x="3923030" y="92710"/>
                    <a:pt x="3926840" y="109220"/>
                  </a:cubicBezTo>
                  <a:lnTo>
                    <a:pt x="3931920" y="171450"/>
                  </a:lnTo>
                  <a:lnTo>
                    <a:pt x="4305300" y="4508500"/>
                  </a:lnTo>
                  <a:close/>
                  <a:moveTo>
                    <a:pt x="3797300" y="15240"/>
                  </a:moveTo>
                  <a:cubicBezTo>
                    <a:pt x="3799840" y="17780"/>
                    <a:pt x="3802380" y="19050"/>
                    <a:pt x="3803650" y="21590"/>
                  </a:cubicBezTo>
                  <a:cubicBezTo>
                    <a:pt x="3802380" y="17780"/>
                    <a:pt x="3799840" y="16510"/>
                    <a:pt x="3797300" y="1524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3409951" y="0"/>
              <a:ext cx="274319" cy="1045210"/>
            </a:xfrm>
            <a:custGeom>
              <a:avLst/>
              <a:gdLst/>
              <a:ahLst/>
              <a:cxnLst/>
              <a:rect l="l" t="t" r="r" b="b"/>
              <a:pathLst>
                <a:path w="274319" h="1045210">
                  <a:moveTo>
                    <a:pt x="265429" y="966470"/>
                  </a:moveTo>
                  <a:cubicBezTo>
                    <a:pt x="270509" y="953770"/>
                    <a:pt x="273049" y="941070"/>
                    <a:pt x="274319" y="927100"/>
                  </a:cubicBezTo>
                  <a:lnTo>
                    <a:pt x="274319" y="762000"/>
                  </a:lnTo>
                  <a:lnTo>
                    <a:pt x="273049" y="762000"/>
                  </a:lnTo>
                  <a:lnTo>
                    <a:pt x="273049" y="369570"/>
                  </a:lnTo>
                  <a:cubicBezTo>
                    <a:pt x="269239" y="328930"/>
                    <a:pt x="217169" y="298450"/>
                    <a:pt x="184149" y="298450"/>
                  </a:cubicBezTo>
                  <a:lnTo>
                    <a:pt x="152399" y="298450"/>
                  </a:lnTo>
                  <a:cubicBezTo>
                    <a:pt x="102869" y="298450"/>
                    <a:pt x="63499" y="337820"/>
                    <a:pt x="63499" y="387350"/>
                  </a:cubicBezTo>
                  <a:lnTo>
                    <a:pt x="63499" y="852170"/>
                  </a:lnTo>
                  <a:lnTo>
                    <a:pt x="97789" y="852170"/>
                  </a:lnTo>
                  <a:lnTo>
                    <a:pt x="97789" y="387350"/>
                  </a:lnTo>
                  <a:cubicBezTo>
                    <a:pt x="97789" y="356870"/>
                    <a:pt x="121919" y="332740"/>
                    <a:pt x="152399" y="332740"/>
                  </a:cubicBezTo>
                  <a:lnTo>
                    <a:pt x="184149" y="332740"/>
                  </a:lnTo>
                  <a:cubicBezTo>
                    <a:pt x="210819" y="332740"/>
                    <a:pt x="237489" y="360680"/>
                    <a:pt x="238759" y="378460"/>
                  </a:cubicBezTo>
                  <a:lnTo>
                    <a:pt x="238759" y="924560"/>
                  </a:lnTo>
                  <a:cubicBezTo>
                    <a:pt x="238759" y="988060"/>
                    <a:pt x="184149" y="1010920"/>
                    <a:pt x="151129" y="1010920"/>
                  </a:cubicBezTo>
                  <a:lnTo>
                    <a:pt x="151129" y="1012190"/>
                  </a:lnTo>
                  <a:lnTo>
                    <a:pt x="109219" y="1012190"/>
                  </a:lnTo>
                  <a:cubicBezTo>
                    <a:pt x="62229" y="1012190"/>
                    <a:pt x="35559" y="974090"/>
                    <a:pt x="35559" y="927100"/>
                  </a:cubicBezTo>
                  <a:lnTo>
                    <a:pt x="35559" y="118110"/>
                  </a:lnTo>
                  <a:cubicBezTo>
                    <a:pt x="35559" y="71120"/>
                    <a:pt x="73659" y="33020"/>
                    <a:pt x="120649" y="33020"/>
                  </a:cubicBezTo>
                  <a:lnTo>
                    <a:pt x="161290" y="33020"/>
                  </a:lnTo>
                  <a:cubicBezTo>
                    <a:pt x="208280" y="33020"/>
                    <a:pt x="233680" y="74930"/>
                    <a:pt x="233680" y="121920"/>
                  </a:cubicBezTo>
                  <a:lnTo>
                    <a:pt x="233680" y="172720"/>
                  </a:lnTo>
                  <a:lnTo>
                    <a:pt x="265430" y="172720"/>
                  </a:lnTo>
                  <a:lnTo>
                    <a:pt x="266700" y="121920"/>
                  </a:lnTo>
                  <a:cubicBezTo>
                    <a:pt x="266700" y="57150"/>
                    <a:pt x="226060" y="0"/>
                    <a:pt x="160020" y="0"/>
                  </a:cubicBezTo>
                  <a:lnTo>
                    <a:pt x="119380" y="0"/>
                  </a:lnTo>
                  <a:cubicBezTo>
                    <a:pt x="53340" y="0"/>
                    <a:pt x="0" y="53340"/>
                    <a:pt x="0" y="119380"/>
                  </a:cubicBezTo>
                  <a:lnTo>
                    <a:pt x="0" y="925830"/>
                  </a:lnTo>
                  <a:cubicBezTo>
                    <a:pt x="0" y="991870"/>
                    <a:pt x="41910" y="1045210"/>
                    <a:pt x="107950" y="1045210"/>
                  </a:cubicBezTo>
                  <a:lnTo>
                    <a:pt x="152400" y="1045210"/>
                  </a:lnTo>
                  <a:cubicBezTo>
                    <a:pt x="181610" y="1045210"/>
                    <a:pt x="208280" y="1035050"/>
                    <a:pt x="228600" y="1017270"/>
                  </a:cubicBezTo>
                  <a:cubicBezTo>
                    <a:pt x="242570" y="1005840"/>
                    <a:pt x="254000" y="991870"/>
                    <a:pt x="261620" y="974090"/>
                  </a:cubicBezTo>
                  <a:cubicBezTo>
                    <a:pt x="262890" y="972820"/>
                    <a:pt x="262890" y="970280"/>
                    <a:pt x="264160" y="969010"/>
                  </a:cubicBezTo>
                  <a:cubicBezTo>
                    <a:pt x="265430" y="969010"/>
                    <a:pt x="265430" y="967740"/>
                    <a:pt x="265430" y="966470"/>
                  </a:cubicBezTo>
                  <a:close/>
                </a:path>
              </a:pathLst>
            </a:custGeom>
            <a:solidFill>
              <a:srgbClr val="A99D9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3415028" y="15240"/>
              <a:ext cx="266700" cy="1032510"/>
            </a:xfrm>
            <a:custGeom>
              <a:avLst/>
              <a:gdLst/>
              <a:ahLst/>
              <a:cxnLst/>
              <a:rect l="l" t="t" r="r" b="b"/>
              <a:pathLst>
                <a:path w="266700" h="1032510">
                  <a:moveTo>
                    <a:pt x="261622" y="749300"/>
                  </a:moveTo>
                  <a:lnTo>
                    <a:pt x="261622" y="723900"/>
                  </a:lnTo>
                  <a:cubicBezTo>
                    <a:pt x="259082" y="598170"/>
                    <a:pt x="257812" y="490220"/>
                    <a:pt x="256542" y="364490"/>
                  </a:cubicBezTo>
                  <a:lnTo>
                    <a:pt x="256542" y="358140"/>
                  </a:lnTo>
                  <a:lnTo>
                    <a:pt x="252732" y="359410"/>
                  </a:lnTo>
                  <a:lnTo>
                    <a:pt x="252732" y="364490"/>
                  </a:lnTo>
                  <a:lnTo>
                    <a:pt x="250192" y="521970"/>
                  </a:lnTo>
                  <a:lnTo>
                    <a:pt x="246382" y="695960"/>
                  </a:lnTo>
                  <a:lnTo>
                    <a:pt x="245112" y="745490"/>
                  </a:lnTo>
                  <a:lnTo>
                    <a:pt x="245112" y="750570"/>
                  </a:lnTo>
                  <a:lnTo>
                    <a:pt x="242572" y="872490"/>
                  </a:lnTo>
                  <a:cubicBezTo>
                    <a:pt x="242572" y="887730"/>
                    <a:pt x="242572" y="901700"/>
                    <a:pt x="241302" y="916940"/>
                  </a:cubicBezTo>
                  <a:cubicBezTo>
                    <a:pt x="240032" y="927100"/>
                    <a:pt x="238762" y="935990"/>
                    <a:pt x="234952" y="944880"/>
                  </a:cubicBezTo>
                  <a:cubicBezTo>
                    <a:pt x="232412" y="949960"/>
                    <a:pt x="231142" y="955040"/>
                    <a:pt x="227332" y="960120"/>
                  </a:cubicBezTo>
                  <a:cubicBezTo>
                    <a:pt x="218442" y="972820"/>
                    <a:pt x="207012" y="982980"/>
                    <a:pt x="193042" y="989330"/>
                  </a:cubicBezTo>
                  <a:cubicBezTo>
                    <a:pt x="182882" y="994410"/>
                    <a:pt x="162562" y="1000760"/>
                    <a:pt x="148592" y="1003300"/>
                  </a:cubicBezTo>
                  <a:lnTo>
                    <a:pt x="104142" y="1003300"/>
                  </a:lnTo>
                  <a:lnTo>
                    <a:pt x="90172" y="1002030"/>
                  </a:lnTo>
                  <a:cubicBezTo>
                    <a:pt x="85092" y="1000760"/>
                    <a:pt x="81281" y="999490"/>
                    <a:pt x="76202" y="998220"/>
                  </a:cubicBezTo>
                  <a:cubicBezTo>
                    <a:pt x="58422" y="991870"/>
                    <a:pt x="53342" y="980440"/>
                    <a:pt x="41911" y="963930"/>
                  </a:cubicBezTo>
                  <a:cubicBezTo>
                    <a:pt x="36831" y="955040"/>
                    <a:pt x="31752" y="947420"/>
                    <a:pt x="29211" y="937260"/>
                  </a:cubicBezTo>
                  <a:lnTo>
                    <a:pt x="26671" y="929640"/>
                  </a:lnTo>
                  <a:cubicBezTo>
                    <a:pt x="26671" y="927100"/>
                    <a:pt x="26671" y="925830"/>
                    <a:pt x="25401" y="923290"/>
                  </a:cubicBezTo>
                  <a:lnTo>
                    <a:pt x="24131" y="916940"/>
                  </a:lnTo>
                  <a:lnTo>
                    <a:pt x="24131" y="909320"/>
                  </a:lnTo>
                  <a:lnTo>
                    <a:pt x="22861" y="855980"/>
                  </a:lnTo>
                  <a:lnTo>
                    <a:pt x="21591" y="749300"/>
                  </a:lnTo>
                  <a:lnTo>
                    <a:pt x="17781" y="537210"/>
                  </a:lnTo>
                  <a:cubicBezTo>
                    <a:pt x="16511" y="466090"/>
                    <a:pt x="15241" y="394970"/>
                    <a:pt x="15241" y="325120"/>
                  </a:cubicBezTo>
                  <a:cubicBezTo>
                    <a:pt x="13971" y="254000"/>
                    <a:pt x="13971" y="182880"/>
                    <a:pt x="13971" y="111760"/>
                  </a:cubicBezTo>
                  <a:cubicBezTo>
                    <a:pt x="13971" y="104140"/>
                    <a:pt x="15241" y="91440"/>
                    <a:pt x="16511" y="81280"/>
                  </a:cubicBezTo>
                  <a:lnTo>
                    <a:pt x="21591" y="66040"/>
                  </a:lnTo>
                  <a:cubicBezTo>
                    <a:pt x="22861" y="60960"/>
                    <a:pt x="26671" y="55880"/>
                    <a:pt x="29211" y="52070"/>
                  </a:cubicBezTo>
                  <a:cubicBezTo>
                    <a:pt x="40641" y="33020"/>
                    <a:pt x="57151" y="17780"/>
                    <a:pt x="76201" y="8890"/>
                  </a:cubicBezTo>
                  <a:cubicBezTo>
                    <a:pt x="86361" y="5080"/>
                    <a:pt x="100331" y="1270"/>
                    <a:pt x="107951" y="1270"/>
                  </a:cubicBezTo>
                  <a:lnTo>
                    <a:pt x="114301" y="0"/>
                  </a:lnTo>
                  <a:lnTo>
                    <a:pt x="156211" y="0"/>
                  </a:lnTo>
                  <a:lnTo>
                    <a:pt x="109221" y="0"/>
                  </a:lnTo>
                  <a:cubicBezTo>
                    <a:pt x="95251" y="1270"/>
                    <a:pt x="81281" y="5080"/>
                    <a:pt x="68581" y="11430"/>
                  </a:cubicBezTo>
                  <a:cubicBezTo>
                    <a:pt x="43181" y="24130"/>
                    <a:pt x="22861" y="49530"/>
                    <a:pt x="15241" y="77470"/>
                  </a:cubicBezTo>
                  <a:cubicBezTo>
                    <a:pt x="11431" y="91440"/>
                    <a:pt x="11431" y="106680"/>
                    <a:pt x="10161" y="123190"/>
                  </a:cubicBezTo>
                  <a:lnTo>
                    <a:pt x="8891" y="171450"/>
                  </a:lnTo>
                  <a:lnTo>
                    <a:pt x="6350" y="365760"/>
                  </a:lnTo>
                  <a:cubicBezTo>
                    <a:pt x="5080" y="495300"/>
                    <a:pt x="1270" y="624840"/>
                    <a:pt x="1270" y="755650"/>
                  </a:cubicBezTo>
                  <a:lnTo>
                    <a:pt x="0" y="853440"/>
                  </a:lnTo>
                  <a:lnTo>
                    <a:pt x="0" y="901700"/>
                  </a:lnTo>
                  <a:cubicBezTo>
                    <a:pt x="0" y="918210"/>
                    <a:pt x="0" y="934720"/>
                    <a:pt x="6350" y="949960"/>
                  </a:cubicBezTo>
                  <a:cubicBezTo>
                    <a:pt x="16510" y="980440"/>
                    <a:pt x="27941" y="1007110"/>
                    <a:pt x="57150" y="1021080"/>
                  </a:cubicBezTo>
                  <a:cubicBezTo>
                    <a:pt x="71120" y="1027430"/>
                    <a:pt x="87630" y="1031240"/>
                    <a:pt x="104141" y="1032510"/>
                  </a:cubicBezTo>
                  <a:lnTo>
                    <a:pt x="151131" y="1032510"/>
                  </a:lnTo>
                  <a:cubicBezTo>
                    <a:pt x="182881" y="1031240"/>
                    <a:pt x="213361" y="1017270"/>
                    <a:pt x="234951" y="995680"/>
                  </a:cubicBezTo>
                  <a:cubicBezTo>
                    <a:pt x="246381" y="985520"/>
                    <a:pt x="254001" y="971550"/>
                    <a:pt x="259081" y="957580"/>
                  </a:cubicBezTo>
                  <a:cubicBezTo>
                    <a:pt x="264161" y="943610"/>
                    <a:pt x="266701" y="929640"/>
                    <a:pt x="266701" y="913130"/>
                  </a:cubicBezTo>
                  <a:lnTo>
                    <a:pt x="261621" y="749300"/>
                  </a:lnTo>
                  <a:close/>
                </a:path>
              </a:pathLst>
            </a:custGeom>
            <a:solidFill>
              <a:srgbClr val="E2DADA"/>
            </a:solid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197424" y="3122435"/>
            <a:ext cx="9061876" cy="4723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🔍 Discover what excites you</a:t>
            </a:r>
          </a:p>
          <a:p>
            <a:pPr algn="ctr">
              <a:lnSpc>
                <a:spcPts val="327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🚀 Build workplace confidence</a:t>
            </a:r>
          </a:p>
          <a:p>
            <a:pPr algn="ctr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🔄 Understand what support you need</a:t>
            </a:r>
          </a:p>
          <a:p>
            <a:pPr algn="ctr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551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🎯 Learn your strengths</a:t>
            </a:r>
          </a:p>
          <a:p>
            <a:pPr algn="ctr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ctr">
              <a:lnSpc>
                <a:spcPts val="551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🌱 Grow your future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66207" y="9502140"/>
            <a:ext cx="15155586" cy="474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9"/>
              </a:lnSpc>
              <a:spcBef>
                <a:spcPct val="0"/>
              </a:spcBef>
            </a:pPr>
            <a:r>
              <a:rPr lang="en-US" sz="2699">
                <a:solidFill>
                  <a:srgbClr val="00205C"/>
                </a:solidFill>
                <a:latin typeface="Arimo"/>
                <a:ea typeface="Arimo"/>
                <a:cs typeface="Arimo"/>
                <a:sym typeface="Arimo"/>
              </a:rPr>
              <a:t>💡 No matter what career you're considering, this is your chance to explore and grow!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091250" y="885825"/>
            <a:ext cx="9274225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It’s More Than Just a Week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919590" y="6700660"/>
            <a:ext cx="4051426" cy="1144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Cup Cakes"/>
                <a:ea typeface="Cup Cakes"/>
                <a:cs typeface="Cup Cakes"/>
                <a:sym typeface="Cup Cakes"/>
              </a:rPr>
              <a:t>marcus</a:t>
            </a:r>
          </a:p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Cup Cakes"/>
                <a:ea typeface="Cup Cakes"/>
                <a:cs typeface="Cup Cakes"/>
                <a:sym typeface="Cup Cakes"/>
              </a:rPr>
              <a:t>Resort News</a:t>
            </a:r>
          </a:p>
        </p:txBody>
      </p:sp>
    </p:spTree>
  </p:cSld>
  <p:clrMapOvr>
    <a:masterClrMapping/>
  </p:clrMapOvr>
  <p:transition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823316"/>
            <a:ext cx="16230600" cy="4613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Remember:</a:t>
            </a:r>
          </a:p>
          <a:p>
            <a:pPr algn="l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Every job teaches you something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It doesn’t have to be your dream job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Focus on building skills</a:t>
            </a:r>
          </a:p>
          <a:p>
            <a:pPr marL="863599" lvl="1" indent="-431800" algn="l">
              <a:lnSpc>
                <a:spcPts val="5599"/>
              </a:lnSpc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Ask questions and seek help</a:t>
            </a:r>
          </a:p>
          <a:p>
            <a:pPr marL="863599" lvl="1" indent="-431800" algn="l">
              <a:lnSpc>
                <a:spcPts val="5599"/>
              </a:lnSpc>
              <a:spcBef>
                <a:spcPct val="0"/>
              </a:spcBef>
              <a:buFont typeface="Arial"/>
              <a:buChar char="•"/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You’ve got this!</a:t>
            </a:r>
          </a:p>
        </p:txBody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0848250" y="1028700"/>
            <a:ext cx="6271399" cy="7253385"/>
            <a:chOff x="0" y="0"/>
            <a:chExt cx="4428490" cy="5121910"/>
          </a:xfrm>
        </p:grpSpPr>
        <p:sp>
          <p:nvSpPr>
            <p:cNvPr id="4" name="Freeform 4"/>
            <p:cNvSpPr/>
            <p:nvPr/>
          </p:nvSpPr>
          <p:spPr>
            <a:xfrm>
              <a:off x="325120" y="509270"/>
              <a:ext cx="3675380" cy="3553460"/>
            </a:xfrm>
            <a:custGeom>
              <a:avLst/>
              <a:gdLst/>
              <a:ahLst/>
              <a:cxnLst/>
              <a:rect l="l" t="t" r="r" b="b"/>
              <a:pathLst>
                <a:path w="3675380" h="3553460">
                  <a:moveTo>
                    <a:pt x="3382010" y="1270"/>
                  </a:moveTo>
                  <a:lnTo>
                    <a:pt x="12700" y="290830"/>
                  </a:lnTo>
                  <a:cubicBezTo>
                    <a:pt x="5080" y="290830"/>
                    <a:pt x="0" y="298450"/>
                    <a:pt x="0" y="306070"/>
                  </a:cubicBezTo>
                  <a:lnTo>
                    <a:pt x="278130" y="3540760"/>
                  </a:lnTo>
                  <a:cubicBezTo>
                    <a:pt x="279400" y="3548380"/>
                    <a:pt x="285750" y="3553460"/>
                    <a:pt x="293370" y="3553460"/>
                  </a:cubicBezTo>
                  <a:lnTo>
                    <a:pt x="3662680" y="3262630"/>
                  </a:lnTo>
                  <a:cubicBezTo>
                    <a:pt x="3670300" y="3261360"/>
                    <a:pt x="3675380" y="3255010"/>
                    <a:pt x="3675380" y="3247390"/>
                  </a:cubicBezTo>
                  <a:lnTo>
                    <a:pt x="3397250" y="13970"/>
                  </a:lnTo>
                  <a:cubicBezTo>
                    <a:pt x="3395980" y="6350"/>
                    <a:pt x="3389630" y="0"/>
                    <a:pt x="3382010" y="1270"/>
                  </a:cubicBezTo>
                  <a:close/>
                </a:path>
              </a:pathLst>
            </a:custGeom>
            <a:blipFill>
              <a:blip r:embed="rId2"/>
              <a:stretch>
                <a:fillRect t="-19059" b="-19059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Freeform 5"/>
            <p:cNvSpPr/>
            <p:nvPr/>
          </p:nvSpPr>
          <p:spPr>
            <a:xfrm>
              <a:off x="-2540" y="172720"/>
              <a:ext cx="4295140" cy="4847590"/>
            </a:xfrm>
            <a:custGeom>
              <a:avLst/>
              <a:gdLst/>
              <a:ahLst/>
              <a:cxnLst/>
              <a:rect l="l" t="t" r="r" b="b"/>
              <a:pathLst>
                <a:path w="4295140" h="4847590">
                  <a:moveTo>
                    <a:pt x="3916680" y="127000"/>
                  </a:moveTo>
                  <a:cubicBezTo>
                    <a:pt x="3915410" y="119380"/>
                    <a:pt x="3909060" y="114300"/>
                    <a:pt x="3901440" y="114300"/>
                  </a:cubicBezTo>
                  <a:lnTo>
                    <a:pt x="3792220" y="123190"/>
                  </a:lnTo>
                  <a:lnTo>
                    <a:pt x="3792220" y="13970"/>
                  </a:lnTo>
                  <a:cubicBezTo>
                    <a:pt x="3792220" y="6350"/>
                    <a:pt x="3785870" y="0"/>
                    <a:pt x="3778250" y="0"/>
                  </a:cubicBez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4411980"/>
                  </a:lnTo>
                  <a:cubicBezTo>
                    <a:pt x="0" y="4419600"/>
                    <a:pt x="6350" y="4425950"/>
                    <a:pt x="13970" y="4425950"/>
                  </a:cubicBezTo>
                  <a:lnTo>
                    <a:pt x="480060" y="4425950"/>
                  </a:lnTo>
                  <a:lnTo>
                    <a:pt x="515620" y="4834890"/>
                  </a:lnTo>
                  <a:cubicBezTo>
                    <a:pt x="515620" y="4842510"/>
                    <a:pt x="523240" y="4847590"/>
                    <a:pt x="530860" y="4847590"/>
                  </a:cubicBezTo>
                  <a:lnTo>
                    <a:pt x="4282440" y="4525010"/>
                  </a:lnTo>
                  <a:cubicBezTo>
                    <a:pt x="4290060" y="4525010"/>
                    <a:pt x="4295140" y="4517390"/>
                    <a:pt x="4295140" y="4511040"/>
                  </a:cubicBezTo>
                  <a:lnTo>
                    <a:pt x="3916680" y="127000"/>
                  </a:lnTo>
                  <a:close/>
                  <a:moveTo>
                    <a:pt x="3581400" y="349250"/>
                  </a:moveTo>
                  <a:lnTo>
                    <a:pt x="3581400" y="3465830"/>
                  </a:lnTo>
                  <a:cubicBezTo>
                    <a:pt x="3581400" y="3473450"/>
                    <a:pt x="3575050" y="3479800"/>
                    <a:pt x="3567430" y="3479800"/>
                  </a:cubicBezTo>
                  <a:lnTo>
                    <a:pt x="571500" y="3479800"/>
                  </a:lnTo>
                  <a:lnTo>
                    <a:pt x="327660" y="642620"/>
                  </a:lnTo>
                  <a:cubicBezTo>
                    <a:pt x="327660" y="635000"/>
                    <a:pt x="332740" y="628650"/>
                    <a:pt x="340360" y="627380"/>
                  </a:cubicBezTo>
                  <a:lnTo>
                    <a:pt x="3581400" y="349250"/>
                  </a:lnTo>
                  <a:close/>
                  <a:moveTo>
                    <a:pt x="186690" y="205740"/>
                  </a:moveTo>
                  <a:lnTo>
                    <a:pt x="2835910" y="205740"/>
                  </a:lnTo>
                  <a:lnTo>
                    <a:pt x="172720" y="434340"/>
                  </a:lnTo>
                  <a:lnTo>
                    <a:pt x="172720" y="219710"/>
                  </a:lnTo>
                  <a:cubicBezTo>
                    <a:pt x="172720" y="212090"/>
                    <a:pt x="179070" y="205740"/>
                    <a:pt x="186690" y="205740"/>
                  </a:cubicBezTo>
                  <a:close/>
                  <a:moveTo>
                    <a:pt x="186690" y="3479800"/>
                  </a:moveTo>
                  <a:cubicBezTo>
                    <a:pt x="179070" y="3479800"/>
                    <a:pt x="172720" y="3473450"/>
                    <a:pt x="172720" y="3465830"/>
                  </a:cubicBezTo>
                  <a:lnTo>
                    <a:pt x="172720" y="854710"/>
                  </a:lnTo>
                  <a:lnTo>
                    <a:pt x="398780" y="3479800"/>
                  </a:lnTo>
                  <a:lnTo>
                    <a:pt x="186690" y="3479800"/>
                  </a:lnTo>
                  <a:close/>
                  <a:moveTo>
                    <a:pt x="3990340" y="3597910"/>
                  </a:moveTo>
                  <a:lnTo>
                    <a:pt x="3792220" y="3614419"/>
                  </a:lnTo>
                  <a:lnTo>
                    <a:pt x="3792220" y="1137919"/>
                  </a:lnTo>
                  <a:lnTo>
                    <a:pt x="4003040" y="3583940"/>
                  </a:lnTo>
                  <a:cubicBezTo>
                    <a:pt x="4003040" y="3591560"/>
                    <a:pt x="3997960" y="3597910"/>
                    <a:pt x="3990340" y="3597910"/>
                  </a:cubicBezTo>
                  <a:close/>
                </a:path>
              </a:pathLst>
            </a:custGeom>
            <a:solidFill>
              <a:srgbClr val="F2F1EB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Freeform 6"/>
            <p:cNvSpPr/>
            <p:nvPr/>
          </p:nvSpPr>
          <p:spPr>
            <a:xfrm>
              <a:off x="172720" y="378460"/>
              <a:ext cx="3409950" cy="3274060"/>
            </a:xfrm>
            <a:custGeom>
              <a:avLst/>
              <a:gdLst/>
              <a:ahLst/>
              <a:cxnLst/>
              <a:rect l="l" t="t" r="r" b="b"/>
              <a:pathLst>
                <a:path w="3409950" h="3274060">
                  <a:moveTo>
                    <a:pt x="3395980" y="0"/>
                  </a:move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3260090"/>
                  </a:lnTo>
                  <a:cubicBezTo>
                    <a:pt x="0" y="3267710"/>
                    <a:pt x="6350" y="3274060"/>
                    <a:pt x="13970" y="3274060"/>
                  </a:cubicBezTo>
                  <a:lnTo>
                    <a:pt x="3395980" y="3274060"/>
                  </a:lnTo>
                  <a:cubicBezTo>
                    <a:pt x="3403600" y="3274060"/>
                    <a:pt x="3409950" y="3267710"/>
                    <a:pt x="3409950" y="3260090"/>
                  </a:cubicBezTo>
                  <a:lnTo>
                    <a:pt x="3409950" y="13970"/>
                  </a:lnTo>
                  <a:cubicBezTo>
                    <a:pt x="3408680" y="6350"/>
                    <a:pt x="3402330" y="0"/>
                    <a:pt x="3395980" y="0"/>
                  </a:cubicBezTo>
                  <a:close/>
                </a:path>
              </a:pathLst>
            </a:custGeom>
            <a:blipFill>
              <a:blip r:embed="rId2"/>
              <a:stretch>
                <a:fillRect t="-19517" b="-19517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Freeform 7"/>
            <p:cNvSpPr/>
            <p:nvPr/>
          </p:nvSpPr>
          <p:spPr>
            <a:xfrm>
              <a:off x="1270" y="177800"/>
              <a:ext cx="4305300" cy="4842510"/>
            </a:xfrm>
            <a:custGeom>
              <a:avLst/>
              <a:gdLst/>
              <a:ahLst/>
              <a:cxnLst/>
              <a:rect l="l" t="t" r="r" b="b"/>
              <a:pathLst>
                <a:path w="4305300" h="4842510">
                  <a:moveTo>
                    <a:pt x="3810000" y="1483360"/>
                  </a:moveTo>
                  <a:lnTo>
                    <a:pt x="3991610" y="3581400"/>
                  </a:lnTo>
                  <a:cubicBezTo>
                    <a:pt x="3991610" y="3586480"/>
                    <a:pt x="3990340" y="3590290"/>
                    <a:pt x="3986530" y="3594100"/>
                  </a:cubicBezTo>
                  <a:lnTo>
                    <a:pt x="3990340" y="3594100"/>
                  </a:lnTo>
                  <a:cubicBezTo>
                    <a:pt x="3996690" y="3594100"/>
                    <a:pt x="4001770" y="3587750"/>
                    <a:pt x="4001770" y="3581400"/>
                  </a:cubicBezTo>
                  <a:lnTo>
                    <a:pt x="3810000" y="1380490"/>
                  </a:lnTo>
                  <a:lnTo>
                    <a:pt x="3810000" y="1483360"/>
                  </a:lnTo>
                  <a:close/>
                  <a:moveTo>
                    <a:pt x="3581400" y="209550"/>
                  </a:moveTo>
                  <a:cubicBezTo>
                    <a:pt x="3581400" y="209550"/>
                    <a:pt x="3578860" y="201930"/>
                    <a:pt x="3568700" y="200660"/>
                  </a:cubicBezTo>
                  <a:lnTo>
                    <a:pt x="173990" y="200660"/>
                  </a:lnTo>
                  <a:cubicBezTo>
                    <a:pt x="167640" y="200660"/>
                    <a:pt x="160020" y="203200"/>
                    <a:pt x="160020" y="210820"/>
                  </a:cubicBezTo>
                  <a:lnTo>
                    <a:pt x="162560" y="217170"/>
                  </a:lnTo>
                  <a:cubicBezTo>
                    <a:pt x="165100" y="213360"/>
                    <a:pt x="170180" y="212090"/>
                    <a:pt x="173990" y="212090"/>
                  </a:cubicBezTo>
                  <a:lnTo>
                    <a:pt x="3571240" y="212090"/>
                  </a:lnTo>
                  <a:lnTo>
                    <a:pt x="3571240" y="3463290"/>
                  </a:lnTo>
                  <a:cubicBezTo>
                    <a:pt x="3571240" y="3468370"/>
                    <a:pt x="3568700" y="3472180"/>
                    <a:pt x="3566160" y="3474720"/>
                  </a:cubicBezTo>
                  <a:lnTo>
                    <a:pt x="3569970" y="3474720"/>
                  </a:lnTo>
                  <a:cubicBezTo>
                    <a:pt x="3576320" y="3474720"/>
                    <a:pt x="3581400" y="3469640"/>
                    <a:pt x="3581400" y="3463290"/>
                  </a:cubicBezTo>
                  <a:lnTo>
                    <a:pt x="3581400" y="209550"/>
                  </a:lnTo>
                  <a:close/>
                  <a:moveTo>
                    <a:pt x="4296410" y="4518660"/>
                  </a:moveTo>
                  <a:lnTo>
                    <a:pt x="543560" y="4841240"/>
                  </a:lnTo>
                  <a:lnTo>
                    <a:pt x="529590" y="4842510"/>
                  </a:lnTo>
                  <a:lnTo>
                    <a:pt x="528320" y="4842510"/>
                  </a:lnTo>
                  <a:cubicBezTo>
                    <a:pt x="520700" y="4842510"/>
                    <a:pt x="514350" y="4837430"/>
                    <a:pt x="513080" y="4829810"/>
                  </a:cubicBezTo>
                  <a:lnTo>
                    <a:pt x="511810" y="4815840"/>
                  </a:lnTo>
                  <a:cubicBezTo>
                    <a:pt x="511810" y="4817110"/>
                    <a:pt x="513080" y="4819650"/>
                    <a:pt x="513080" y="4820920"/>
                  </a:cubicBezTo>
                  <a:lnTo>
                    <a:pt x="478790" y="4422140"/>
                  </a:lnTo>
                  <a:lnTo>
                    <a:pt x="13970" y="4422140"/>
                  </a:lnTo>
                  <a:cubicBezTo>
                    <a:pt x="6350" y="4422140"/>
                    <a:pt x="0" y="4415790"/>
                    <a:pt x="0" y="4408170"/>
                  </a:cubicBezTo>
                  <a:lnTo>
                    <a:pt x="0" y="8890"/>
                  </a:lnTo>
                  <a:cubicBezTo>
                    <a:pt x="0" y="5080"/>
                    <a:pt x="1270" y="2540"/>
                    <a:pt x="3810" y="0"/>
                  </a:cubicBezTo>
                  <a:lnTo>
                    <a:pt x="13970" y="8890"/>
                  </a:lnTo>
                  <a:lnTo>
                    <a:pt x="13970" y="4408170"/>
                  </a:lnTo>
                  <a:lnTo>
                    <a:pt x="3790950" y="4408170"/>
                  </a:lnTo>
                  <a:lnTo>
                    <a:pt x="3804920" y="4418330"/>
                  </a:lnTo>
                  <a:cubicBezTo>
                    <a:pt x="3802380" y="4420870"/>
                    <a:pt x="3799840" y="4422140"/>
                    <a:pt x="3796030" y="4422140"/>
                  </a:cubicBezTo>
                  <a:lnTo>
                    <a:pt x="491490" y="4422140"/>
                  </a:lnTo>
                  <a:lnTo>
                    <a:pt x="527050" y="4828540"/>
                  </a:lnTo>
                  <a:lnTo>
                    <a:pt x="4290060" y="4505960"/>
                  </a:lnTo>
                  <a:lnTo>
                    <a:pt x="4305300" y="4514850"/>
                  </a:lnTo>
                  <a:cubicBezTo>
                    <a:pt x="4302760" y="4517390"/>
                    <a:pt x="4300220" y="4518660"/>
                    <a:pt x="4296410" y="4518660"/>
                  </a:cubicBez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5080" y="172720"/>
              <a:ext cx="4305300" cy="4519930"/>
            </a:xfrm>
            <a:custGeom>
              <a:avLst/>
              <a:gdLst/>
              <a:ahLst/>
              <a:cxnLst/>
              <a:rect l="l" t="t" r="r" b="b"/>
              <a:pathLst>
                <a:path w="4305300" h="4519930">
                  <a:moveTo>
                    <a:pt x="3573780" y="3478530"/>
                  </a:moveTo>
                  <a:cubicBezTo>
                    <a:pt x="3571240" y="3481070"/>
                    <a:pt x="3567430" y="3483610"/>
                    <a:pt x="3563620" y="3483610"/>
                  </a:cubicBezTo>
                  <a:lnTo>
                    <a:pt x="170180" y="3483610"/>
                  </a:lnTo>
                  <a:cubicBezTo>
                    <a:pt x="163830" y="3483610"/>
                    <a:pt x="160020" y="3479800"/>
                    <a:pt x="157480" y="3474720"/>
                  </a:cubicBezTo>
                  <a:cubicBezTo>
                    <a:pt x="154940" y="3472180"/>
                    <a:pt x="153670" y="3469640"/>
                    <a:pt x="153670" y="3465830"/>
                  </a:cubicBezTo>
                  <a:lnTo>
                    <a:pt x="153670" y="219710"/>
                  </a:lnTo>
                  <a:cubicBezTo>
                    <a:pt x="153670" y="215900"/>
                    <a:pt x="156210" y="212090"/>
                    <a:pt x="158750" y="209550"/>
                  </a:cubicBezTo>
                  <a:lnTo>
                    <a:pt x="167640" y="217170"/>
                  </a:lnTo>
                  <a:lnTo>
                    <a:pt x="167640" y="3465830"/>
                  </a:lnTo>
                  <a:cubicBezTo>
                    <a:pt x="167640" y="3467100"/>
                    <a:pt x="167640" y="3468370"/>
                    <a:pt x="168910" y="3469640"/>
                  </a:cubicBezTo>
                  <a:lnTo>
                    <a:pt x="3563620" y="3469640"/>
                  </a:lnTo>
                  <a:cubicBezTo>
                    <a:pt x="3564890" y="3469640"/>
                    <a:pt x="3566160" y="3468370"/>
                    <a:pt x="3567430" y="3468370"/>
                  </a:cubicBezTo>
                  <a:lnTo>
                    <a:pt x="3573780" y="3478530"/>
                  </a:lnTo>
                  <a:close/>
                  <a:moveTo>
                    <a:pt x="4305300" y="4508500"/>
                  </a:moveTo>
                  <a:cubicBezTo>
                    <a:pt x="4305300" y="4512310"/>
                    <a:pt x="4304030" y="4516120"/>
                    <a:pt x="4298950" y="4519930"/>
                  </a:cubicBezTo>
                  <a:lnTo>
                    <a:pt x="4283710" y="4511040"/>
                  </a:lnTo>
                  <a:lnTo>
                    <a:pt x="3907790" y="132080"/>
                  </a:lnTo>
                  <a:lnTo>
                    <a:pt x="3906520" y="124460"/>
                  </a:lnTo>
                  <a:cubicBezTo>
                    <a:pt x="3906520" y="124460"/>
                    <a:pt x="3906520" y="114300"/>
                    <a:pt x="3893820" y="114300"/>
                  </a:cubicBezTo>
                  <a:lnTo>
                    <a:pt x="3806190" y="121920"/>
                  </a:lnTo>
                  <a:lnTo>
                    <a:pt x="3806190" y="3604260"/>
                  </a:lnTo>
                  <a:lnTo>
                    <a:pt x="3982720" y="3589020"/>
                  </a:lnTo>
                  <a:cubicBezTo>
                    <a:pt x="3983990" y="3589020"/>
                    <a:pt x="3985260" y="3587750"/>
                    <a:pt x="3986530" y="3587750"/>
                  </a:cubicBezTo>
                  <a:lnTo>
                    <a:pt x="3992880" y="3595370"/>
                  </a:lnTo>
                  <a:cubicBezTo>
                    <a:pt x="3990340" y="3599180"/>
                    <a:pt x="3986530" y="3601720"/>
                    <a:pt x="3982720" y="3601720"/>
                  </a:cubicBezTo>
                  <a:lnTo>
                    <a:pt x="3806190" y="3616960"/>
                  </a:lnTo>
                  <a:lnTo>
                    <a:pt x="3806190" y="4413250"/>
                  </a:lnTo>
                  <a:cubicBezTo>
                    <a:pt x="3806190" y="4417060"/>
                    <a:pt x="3803650" y="4420871"/>
                    <a:pt x="3801110" y="4423410"/>
                  </a:cubicBezTo>
                  <a:lnTo>
                    <a:pt x="3785870" y="4413250"/>
                  </a:lnTo>
                  <a:lnTo>
                    <a:pt x="3785870" y="13970"/>
                  </a:lnTo>
                  <a:lnTo>
                    <a:pt x="8890" y="13970"/>
                  </a:lnTo>
                  <a:lnTo>
                    <a:pt x="0" y="5080"/>
                  </a:lnTo>
                  <a:cubicBezTo>
                    <a:pt x="2540" y="2540"/>
                    <a:pt x="6350" y="0"/>
                    <a:pt x="10160" y="0"/>
                  </a:cubicBezTo>
                  <a:lnTo>
                    <a:pt x="3792220" y="0"/>
                  </a:lnTo>
                  <a:cubicBezTo>
                    <a:pt x="3799840" y="0"/>
                    <a:pt x="3806190" y="6350"/>
                    <a:pt x="3806190" y="13970"/>
                  </a:cubicBezTo>
                  <a:lnTo>
                    <a:pt x="3806190" y="101600"/>
                  </a:lnTo>
                  <a:lnTo>
                    <a:pt x="3900170" y="92710"/>
                  </a:lnTo>
                  <a:cubicBezTo>
                    <a:pt x="3900170" y="92710"/>
                    <a:pt x="3923030" y="92710"/>
                    <a:pt x="3926840" y="109220"/>
                  </a:cubicBezTo>
                  <a:lnTo>
                    <a:pt x="3931920" y="171450"/>
                  </a:lnTo>
                  <a:lnTo>
                    <a:pt x="4305300" y="4508500"/>
                  </a:lnTo>
                  <a:close/>
                  <a:moveTo>
                    <a:pt x="3797300" y="15240"/>
                  </a:moveTo>
                  <a:cubicBezTo>
                    <a:pt x="3799840" y="17780"/>
                    <a:pt x="3802380" y="19050"/>
                    <a:pt x="3803650" y="21590"/>
                  </a:cubicBezTo>
                  <a:cubicBezTo>
                    <a:pt x="3802380" y="17780"/>
                    <a:pt x="3799840" y="16510"/>
                    <a:pt x="3797300" y="1524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3409951" y="0"/>
              <a:ext cx="274319" cy="1045210"/>
            </a:xfrm>
            <a:custGeom>
              <a:avLst/>
              <a:gdLst/>
              <a:ahLst/>
              <a:cxnLst/>
              <a:rect l="l" t="t" r="r" b="b"/>
              <a:pathLst>
                <a:path w="274319" h="1045210">
                  <a:moveTo>
                    <a:pt x="265429" y="966470"/>
                  </a:moveTo>
                  <a:cubicBezTo>
                    <a:pt x="270509" y="953770"/>
                    <a:pt x="273049" y="941070"/>
                    <a:pt x="274319" y="927100"/>
                  </a:cubicBezTo>
                  <a:lnTo>
                    <a:pt x="274319" y="762000"/>
                  </a:lnTo>
                  <a:lnTo>
                    <a:pt x="273049" y="762000"/>
                  </a:lnTo>
                  <a:lnTo>
                    <a:pt x="273049" y="369570"/>
                  </a:lnTo>
                  <a:cubicBezTo>
                    <a:pt x="269239" y="328930"/>
                    <a:pt x="217169" y="298450"/>
                    <a:pt x="184149" y="298450"/>
                  </a:cubicBezTo>
                  <a:lnTo>
                    <a:pt x="152399" y="298450"/>
                  </a:lnTo>
                  <a:cubicBezTo>
                    <a:pt x="102869" y="298450"/>
                    <a:pt x="63499" y="337820"/>
                    <a:pt x="63499" y="387350"/>
                  </a:cubicBezTo>
                  <a:lnTo>
                    <a:pt x="63499" y="852170"/>
                  </a:lnTo>
                  <a:lnTo>
                    <a:pt x="97789" y="852170"/>
                  </a:lnTo>
                  <a:lnTo>
                    <a:pt x="97789" y="387350"/>
                  </a:lnTo>
                  <a:cubicBezTo>
                    <a:pt x="97789" y="356870"/>
                    <a:pt x="121919" y="332740"/>
                    <a:pt x="152399" y="332740"/>
                  </a:cubicBezTo>
                  <a:lnTo>
                    <a:pt x="184149" y="332740"/>
                  </a:lnTo>
                  <a:cubicBezTo>
                    <a:pt x="210819" y="332740"/>
                    <a:pt x="237489" y="360680"/>
                    <a:pt x="238759" y="378460"/>
                  </a:cubicBezTo>
                  <a:lnTo>
                    <a:pt x="238759" y="924560"/>
                  </a:lnTo>
                  <a:cubicBezTo>
                    <a:pt x="238759" y="988060"/>
                    <a:pt x="184149" y="1010920"/>
                    <a:pt x="151129" y="1010920"/>
                  </a:cubicBezTo>
                  <a:lnTo>
                    <a:pt x="151129" y="1012190"/>
                  </a:lnTo>
                  <a:lnTo>
                    <a:pt x="109219" y="1012190"/>
                  </a:lnTo>
                  <a:cubicBezTo>
                    <a:pt x="62229" y="1012190"/>
                    <a:pt x="35559" y="974090"/>
                    <a:pt x="35559" y="927100"/>
                  </a:cubicBezTo>
                  <a:lnTo>
                    <a:pt x="35559" y="118110"/>
                  </a:lnTo>
                  <a:cubicBezTo>
                    <a:pt x="35559" y="71120"/>
                    <a:pt x="73659" y="33020"/>
                    <a:pt x="120649" y="33020"/>
                  </a:cubicBezTo>
                  <a:lnTo>
                    <a:pt x="161290" y="33020"/>
                  </a:lnTo>
                  <a:cubicBezTo>
                    <a:pt x="208280" y="33020"/>
                    <a:pt x="233680" y="74930"/>
                    <a:pt x="233680" y="121920"/>
                  </a:cubicBezTo>
                  <a:lnTo>
                    <a:pt x="233680" y="172720"/>
                  </a:lnTo>
                  <a:lnTo>
                    <a:pt x="265430" y="172720"/>
                  </a:lnTo>
                  <a:lnTo>
                    <a:pt x="266700" y="121920"/>
                  </a:lnTo>
                  <a:cubicBezTo>
                    <a:pt x="266700" y="57150"/>
                    <a:pt x="226060" y="0"/>
                    <a:pt x="160020" y="0"/>
                  </a:cubicBezTo>
                  <a:lnTo>
                    <a:pt x="119380" y="0"/>
                  </a:lnTo>
                  <a:cubicBezTo>
                    <a:pt x="53340" y="0"/>
                    <a:pt x="0" y="53340"/>
                    <a:pt x="0" y="119380"/>
                  </a:cubicBezTo>
                  <a:lnTo>
                    <a:pt x="0" y="925830"/>
                  </a:lnTo>
                  <a:cubicBezTo>
                    <a:pt x="0" y="991870"/>
                    <a:pt x="41910" y="1045210"/>
                    <a:pt x="107950" y="1045210"/>
                  </a:cubicBezTo>
                  <a:lnTo>
                    <a:pt x="152400" y="1045210"/>
                  </a:lnTo>
                  <a:cubicBezTo>
                    <a:pt x="181610" y="1045210"/>
                    <a:pt x="208280" y="1035050"/>
                    <a:pt x="228600" y="1017270"/>
                  </a:cubicBezTo>
                  <a:cubicBezTo>
                    <a:pt x="242570" y="1005840"/>
                    <a:pt x="254000" y="991870"/>
                    <a:pt x="261620" y="974090"/>
                  </a:cubicBezTo>
                  <a:cubicBezTo>
                    <a:pt x="262890" y="972820"/>
                    <a:pt x="262890" y="970280"/>
                    <a:pt x="264160" y="969010"/>
                  </a:cubicBezTo>
                  <a:cubicBezTo>
                    <a:pt x="265430" y="969010"/>
                    <a:pt x="265430" y="967740"/>
                    <a:pt x="265430" y="966470"/>
                  </a:cubicBezTo>
                  <a:close/>
                </a:path>
              </a:pathLst>
            </a:custGeom>
            <a:solidFill>
              <a:srgbClr val="A99D9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3415028" y="15240"/>
              <a:ext cx="266700" cy="1032510"/>
            </a:xfrm>
            <a:custGeom>
              <a:avLst/>
              <a:gdLst/>
              <a:ahLst/>
              <a:cxnLst/>
              <a:rect l="l" t="t" r="r" b="b"/>
              <a:pathLst>
                <a:path w="266700" h="1032510">
                  <a:moveTo>
                    <a:pt x="261622" y="749300"/>
                  </a:moveTo>
                  <a:lnTo>
                    <a:pt x="261622" y="723900"/>
                  </a:lnTo>
                  <a:cubicBezTo>
                    <a:pt x="259082" y="598170"/>
                    <a:pt x="257812" y="490220"/>
                    <a:pt x="256542" y="364490"/>
                  </a:cubicBezTo>
                  <a:lnTo>
                    <a:pt x="256542" y="358140"/>
                  </a:lnTo>
                  <a:lnTo>
                    <a:pt x="252732" y="359410"/>
                  </a:lnTo>
                  <a:lnTo>
                    <a:pt x="252732" y="364490"/>
                  </a:lnTo>
                  <a:lnTo>
                    <a:pt x="250192" y="521970"/>
                  </a:lnTo>
                  <a:lnTo>
                    <a:pt x="246382" y="695960"/>
                  </a:lnTo>
                  <a:lnTo>
                    <a:pt x="245112" y="745490"/>
                  </a:lnTo>
                  <a:lnTo>
                    <a:pt x="245112" y="750570"/>
                  </a:lnTo>
                  <a:lnTo>
                    <a:pt x="242572" y="872490"/>
                  </a:lnTo>
                  <a:cubicBezTo>
                    <a:pt x="242572" y="887730"/>
                    <a:pt x="242572" y="901700"/>
                    <a:pt x="241302" y="916940"/>
                  </a:cubicBezTo>
                  <a:cubicBezTo>
                    <a:pt x="240032" y="927100"/>
                    <a:pt x="238762" y="935990"/>
                    <a:pt x="234952" y="944880"/>
                  </a:cubicBezTo>
                  <a:cubicBezTo>
                    <a:pt x="232412" y="949960"/>
                    <a:pt x="231142" y="955040"/>
                    <a:pt x="227332" y="960120"/>
                  </a:cubicBezTo>
                  <a:cubicBezTo>
                    <a:pt x="218442" y="972820"/>
                    <a:pt x="207012" y="982980"/>
                    <a:pt x="193042" y="989330"/>
                  </a:cubicBezTo>
                  <a:cubicBezTo>
                    <a:pt x="182882" y="994410"/>
                    <a:pt x="162562" y="1000760"/>
                    <a:pt x="148592" y="1003300"/>
                  </a:cubicBezTo>
                  <a:lnTo>
                    <a:pt x="104142" y="1003300"/>
                  </a:lnTo>
                  <a:lnTo>
                    <a:pt x="90172" y="1002030"/>
                  </a:lnTo>
                  <a:cubicBezTo>
                    <a:pt x="85092" y="1000760"/>
                    <a:pt x="81281" y="999490"/>
                    <a:pt x="76202" y="998220"/>
                  </a:cubicBezTo>
                  <a:cubicBezTo>
                    <a:pt x="58422" y="991870"/>
                    <a:pt x="53342" y="980440"/>
                    <a:pt x="41911" y="963930"/>
                  </a:cubicBezTo>
                  <a:cubicBezTo>
                    <a:pt x="36831" y="955040"/>
                    <a:pt x="31752" y="947420"/>
                    <a:pt x="29211" y="937260"/>
                  </a:cubicBezTo>
                  <a:lnTo>
                    <a:pt x="26671" y="929640"/>
                  </a:lnTo>
                  <a:cubicBezTo>
                    <a:pt x="26671" y="927100"/>
                    <a:pt x="26671" y="925830"/>
                    <a:pt x="25401" y="923290"/>
                  </a:cubicBezTo>
                  <a:lnTo>
                    <a:pt x="24131" y="916940"/>
                  </a:lnTo>
                  <a:lnTo>
                    <a:pt x="24131" y="909320"/>
                  </a:lnTo>
                  <a:lnTo>
                    <a:pt x="22861" y="855980"/>
                  </a:lnTo>
                  <a:lnTo>
                    <a:pt x="21591" y="749300"/>
                  </a:lnTo>
                  <a:lnTo>
                    <a:pt x="17781" y="537210"/>
                  </a:lnTo>
                  <a:cubicBezTo>
                    <a:pt x="16511" y="466090"/>
                    <a:pt x="15241" y="394970"/>
                    <a:pt x="15241" y="325120"/>
                  </a:cubicBezTo>
                  <a:cubicBezTo>
                    <a:pt x="13971" y="254000"/>
                    <a:pt x="13971" y="182880"/>
                    <a:pt x="13971" y="111760"/>
                  </a:cubicBezTo>
                  <a:cubicBezTo>
                    <a:pt x="13971" y="104140"/>
                    <a:pt x="15241" y="91440"/>
                    <a:pt x="16511" y="81280"/>
                  </a:cubicBezTo>
                  <a:lnTo>
                    <a:pt x="21591" y="66040"/>
                  </a:lnTo>
                  <a:cubicBezTo>
                    <a:pt x="22861" y="60960"/>
                    <a:pt x="26671" y="55880"/>
                    <a:pt x="29211" y="52070"/>
                  </a:cubicBezTo>
                  <a:cubicBezTo>
                    <a:pt x="40641" y="33020"/>
                    <a:pt x="57151" y="17780"/>
                    <a:pt x="76201" y="8890"/>
                  </a:cubicBezTo>
                  <a:cubicBezTo>
                    <a:pt x="86361" y="5080"/>
                    <a:pt x="100331" y="1270"/>
                    <a:pt x="107951" y="1270"/>
                  </a:cubicBezTo>
                  <a:lnTo>
                    <a:pt x="114301" y="0"/>
                  </a:lnTo>
                  <a:lnTo>
                    <a:pt x="156211" y="0"/>
                  </a:lnTo>
                  <a:lnTo>
                    <a:pt x="109221" y="0"/>
                  </a:lnTo>
                  <a:cubicBezTo>
                    <a:pt x="95251" y="1270"/>
                    <a:pt x="81281" y="5080"/>
                    <a:pt x="68581" y="11430"/>
                  </a:cubicBezTo>
                  <a:cubicBezTo>
                    <a:pt x="43181" y="24130"/>
                    <a:pt x="22861" y="49530"/>
                    <a:pt x="15241" y="77470"/>
                  </a:cubicBezTo>
                  <a:cubicBezTo>
                    <a:pt x="11431" y="91440"/>
                    <a:pt x="11431" y="106680"/>
                    <a:pt x="10161" y="123190"/>
                  </a:cubicBezTo>
                  <a:lnTo>
                    <a:pt x="8891" y="171450"/>
                  </a:lnTo>
                  <a:lnTo>
                    <a:pt x="6350" y="365760"/>
                  </a:lnTo>
                  <a:cubicBezTo>
                    <a:pt x="5080" y="495300"/>
                    <a:pt x="1270" y="624840"/>
                    <a:pt x="1270" y="755650"/>
                  </a:cubicBezTo>
                  <a:lnTo>
                    <a:pt x="0" y="853440"/>
                  </a:lnTo>
                  <a:lnTo>
                    <a:pt x="0" y="901700"/>
                  </a:lnTo>
                  <a:cubicBezTo>
                    <a:pt x="0" y="918210"/>
                    <a:pt x="0" y="934720"/>
                    <a:pt x="6350" y="949960"/>
                  </a:cubicBezTo>
                  <a:cubicBezTo>
                    <a:pt x="16510" y="980440"/>
                    <a:pt x="27941" y="1007110"/>
                    <a:pt x="57150" y="1021080"/>
                  </a:cubicBezTo>
                  <a:cubicBezTo>
                    <a:pt x="71120" y="1027430"/>
                    <a:pt x="87630" y="1031240"/>
                    <a:pt x="104141" y="1032510"/>
                  </a:cubicBezTo>
                  <a:lnTo>
                    <a:pt x="151131" y="1032510"/>
                  </a:lnTo>
                  <a:cubicBezTo>
                    <a:pt x="182881" y="1031240"/>
                    <a:pt x="213361" y="1017270"/>
                    <a:pt x="234951" y="995680"/>
                  </a:cubicBezTo>
                  <a:cubicBezTo>
                    <a:pt x="246381" y="985520"/>
                    <a:pt x="254001" y="971550"/>
                    <a:pt x="259081" y="957580"/>
                  </a:cubicBezTo>
                  <a:cubicBezTo>
                    <a:pt x="264161" y="943610"/>
                    <a:pt x="266701" y="929640"/>
                    <a:pt x="266701" y="913130"/>
                  </a:cubicBezTo>
                  <a:lnTo>
                    <a:pt x="261621" y="749300"/>
                  </a:lnTo>
                  <a:close/>
                </a:path>
              </a:pathLst>
            </a:custGeom>
            <a:solidFill>
              <a:srgbClr val="E2DADA"/>
            </a:solid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885825"/>
            <a:ext cx="8469809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F7C910"/>
                </a:solidFill>
                <a:latin typeface="Arimo"/>
                <a:ea typeface="Arimo"/>
                <a:cs typeface="Arimo"/>
                <a:sym typeface="Arimo"/>
              </a:rPr>
              <a:t>Still Not Sure? That’s OK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82957" y="8316807"/>
            <a:ext cx="12522086" cy="1393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Don’t stress about finding the ‘perfect’ placement—what matters is what you learn and how you grow! 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224890" y="6291686"/>
            <a:ext cx="4625547" cy="1144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Cup Cakes"/>
                <a:ea typeface="Cup Cakes"/>
                <a:cs typeface="Cup Cakes"/>
                <a:sym typeface="Cup Cakes"/>
              </a:rPr>
              <a:t>ivy</a:t>
            </a:r>
          </a:p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Cup Cakes"/>
                <a:ea typeface="Cup Cakes"/>
                <a:cs typeface="Cup Cakes"/>
                <a:sym typeface="Cup Cakes"/>
              </a:rPr>
              <a:t>Miami Aquatic Centre</a:t>
            </a:r>
          </a:p>
        </p:txBody>
      </p:sp>
    </p:spTree>
  </p:cSld>
  <p:clrMapOvr>
    <a:masterClrMapping/>
  </p:clrMapOvr>
  <p:transition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0827572" y="1028700"/>
            <a:ext cx="6431728" cy="7438818"/>
            <a:chOff x="0" y="0"/>
            <a:chExt cx="4428490" cy="5121910"/>
          </a:xfrm>
        </p:grpSpPr>
        <p:sp>
          <p:nvSpPr>
            <p:cNvPr id="3" name="Freeform 3"/>
            <p:cNvSpPr/>
            <p:nvPr/>
          </p:nvSpPr>
          <p:spPr>
            <a:xfrm>
              <a:off x="325120" y="509270"/>
              <a:ext cx="3675380" cy="3553460"/>
            </a:xfrm>
            <a:custGeom>
              <a:avLst/>
              <a:gdLst/>
              <a:ahLst/>
              <a:cxnLst/>
              <a:rect l="l" t="t" r="r" b="b"/>
              <a:pathLst>
                <a:path w="3675380" h="3553460">
                  <a:moveTo>
                    <a:pt x="3382010" y="1270"/>
                  </a:moveTo>
                  <a:lnTo>
                    <a:pt x="12700" y="290830"/>
                  </a:lnTo>
                  <a:cubicBezTo>
                    <a:pt x="5080" y="290830"/>
                    <a:pt x="0" y="298450"/>
                    <a:pt x="0" y="306070"/>
                  </a:cubicBezTo>
                  <a:lnTo>
                    <a:pt x="278130" y="3540760"/>
                  </a:lnTo>
                  <a:cubicBezTo>
                    <a:pt x="279400" y="3548380"/>
                    <a:pt x="285750" y="3553460"/>
                    <a:pt x="293370" y="3553460"/>
                  </a:cubicBezTo>
                  <a:lnTo>
                    <a:pt x="3662680" y="3262630"/>
                  </a:lnTo>
                  <a:cubicBezTo>
                    <a:pt x="3670300" y="3261360"/>
                    <a:pt x="3675380" y="3255010"/>
                    <a:pt x="3675380" y="3247390"/>
                  </a:cubicBezTo>
                  <a:lnTo>
                    <a:pt x="3397250" y="13970"/>
                  </a:lnTo>
                  <a:cubicBezTo>
                    <a:pt x="3395980" y="6350"/>
                    <a:pt x="3389630" y="0"/>
                    <a:pt x="3382010" y="1270"/>
                  </a:cubicBezTo>
                  <a:close/>
                </a:path>
              </a:pathLst>
            </a:custGeom>
            <a:blipFill>
              <a:blip r:embed="rId2"/>
              <a:stretch>
                <a:fillRect t="-19059" b="-19059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Freeform 4"/>
            <p:cNvSpPr/>
            <p:nvPr/>
          </p:nvSpPr>
          <p:spPr>
            <a:xfrm>
              <a:off x="-2540" y="172720"/>
              <a:ext cx="4295140" cy="4847590"/>
            </a:xfrm>
            <a:custGeom>
              <a:avLst/>
              <a:gdLst/>
              <a:ahLst/>
              <a:cxnLst/>
              <a:rect l="l" t="t" r="r" b="b"/>
              <a:pathLst>
                <a:path w="4295140" h="4847590">
                  <a:moveTo>
                    <a:pt x="3916680" y="127000"/>
                  </a:moveTo>
                  <a:cubicBezTo>
                    <a:pt x="3915410" y="119380"/>
                    <a:pt x="3909060" y="114300"/>
                    <a:pt x="3901440" y="114300"/>
                  </a:cubicBezTo>
                  <a:lnTo>
                    <a:pt x="3792220" y="123190"/>
                  </a:lnTo>
                  <a:lnTo>
                    <a:pt x="3792220" y="13970"/>
                  </a:lnTo>
                  <a:cubicBezTo>
                    <a:pt x="3792220" y="6350"/>
                    <a:pt x="3785870" y="0"/>
                    <a:pt x="3778250" y="0"/>
                  </a:cubicBez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4411980"/>
                  </a:lnTo>
                  <a:cubicBezTo>
                    <a:pt x="0" y="4419600"/>
                    <a:pt x="6350" y="4425950"/>
                    <a:pt x="13970" y="4425950"/>
                  </a:cubicBezTo>
                  <a:lnTo>
                    <a:pt x="480060" y="4425950"/>
                  </a:lnTo>
                  <a:lnTo>
                    <a:pt x="515620" y="4834890"/>
                  </a:lnTo>
                  <a:cubicBezTo>
                    <a:pt x="515620" y="4842510"/>
                    <a:pt x="523240" y="4847590"/>
                    <a:pt x="530860" y="4847590"/>
                  </a:cubicBezTo>
                  <a:lnTo>
                    <a:pt x="4282440" y="4525010"/>
                  </a:lnTo>
                  <a:cubicBezTo>
                    <a:pt x="4290060" y="4525010"/>
                    <a:pt x="4295140" y="4517390"/>
                    <a:pt x="4295140" y="4511040"/>
                  </a:cubicBezTo>
                  <a:lnTo>
                    <a:pt x="3916680" y="127000"/>
                  </a:lnTo>
                  <a:close/>
                  <a:moveTo>
                    <a:pt x="3581400" y="349250"/>
                  </a:moveTo>
                  <a:lnTo>
                    <a:pt x="3581400" y="3465830"/>
                  </a:lnTo>
                  <a:cubicBezTo>
                    <a:pt x="3581400" y="3473450"/>
                    <a:pt x="3575050" y="3479800"/>
                    <a:pt x="3567430" y="3479800"/>
                  </a:cubicBezTo>
                  <a:lnTo>
                    <a:pt x="571500" y="3479800"/>
                  </a:lnTo>
                  <a:lnTo>
                    <a:pt x="327660" y="642620"/>
                  </a:lnTo>
                  <a:cubicBezTo>
                    <a:pt x="327660" y="635000"/>
                    <a:pt x="332740" y="628650"/>
                    <a:pt x="340360" y="627380"/>
                  </a:cubicBezTo>
                  <a:lnTo>
                    <a:pt x="3581400" y="349250"/>
                  </a:lnTo>
                  <a:close/>
                  <a:moveTo>
                    <a:pt x="186690" y="205740"/>
                  </a:moveTo>
                  <a:lnTo>
                    <a:pt x="2835910" y="205740"/>
                  </a:lnTo>
                  <a:lnTo>
                    <a:pt x="172720" y="434340"/>
                  </a:lnTo>
                  <a:lnTo>
                    <a:pt x="172720" y="219710"/>
                  </a:lnTo>
                  <a:cubicBezTo>
                    <a:pt x="172720" y="212090"/>
                    <a:pt x="179070" y="205740"/>
                    <a:pt x="186690" y="205740"/>
                  </a:cubicBezTo>
                  <a:close/>
                  <a:moveTo>
                    <a:pt x="186690" y="3479800"/>
                  </a:moveTo>
                  <a:cubicBezTo>
                    <a:pt x="179070" y="3479800"/>
                    <a:pt x="172720" y="3473450"/>
                    <a:pt x="172720" y="3465830"/>
                  </a:cubicBezTo>
                  <a:lnTo>
                    <a:pt x="172720" y="854710"/>
                  </a:lnTo>
                  <a:lnTo>
                    <a:pt x="398780" y="3479800"/>
                  </a:lnTo>
                  <a:lnTo>
                    <a:pt x="186690" y="3479800"/>
                  </a:lnTo>
                  <a:close/>
                  <a:moveTo>
                    <a:pt x="3990340" y="3597910"/>
                  </a:moveTo>
                  <a:lnTo>
                    <a:pt x="3792220" y="3614419"/>
                  </a:lnTo>
                  <a:lnTo>
                    <a:pt x="3792220" y="1137919"/>
                  </a:lnTo>
                  <a:lnTo>
                    <a:pt x="4003040" y="3583940"/>
                  </a:lnTo>
                  <a:cubicBezTo>
                    <a:pt x="4003040" y="3591560"/>
                    <a:pt x="3997960" y="3597910"/>
                    <a:pt x="3990340" y="3597910"/>
                  </a:cubicBezTo>
                  <a:close/>
                </a:path>
              </a:pathLst>
            </a:custGeom>
            <a:solidFill>
              <a:srgbClr val="F2F1EB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5" name="Freeform 5"/>
            <p:cNvSpPr/>
            <p:nvPr/>
          </p:nvSpPr>
          <p:spPr>
            <a:xfrm>
              <a:off x="172720" y="378460"/>
              <a:ext cx="3409950" cy="3274060"/>
            </a:xfrm>
            <a:custGeom>
              <a:avLst/>
              <a:gdLst/>
              <a:ahLst/>
              <a:cxnLst/>
              <a:rect l="l" t="t" r="r" b="b"/>
              <a:pathLst>
                <a:path w="3409950" h="3274060">
                  <a:moveTo>
                    <a:pt x="3395980" y="0"/>
                  </a:moveTo>
                  <a:lnTo>
                    <a:pt x="13970" y="0"/>
                  </a:lnTo>
                  <a:cubicBezTo>
                    <a:pt x="6350" y="0"/>
                    <a:pt x="0" y="6350"/>
                    <a:pt x="0" y="13970"/>
                  </a:cubicBezTo>
                  <a:lnTo>
                    <a:pt x="0" y="3260090"/>
                  </a:lnTo>
                  <a:cubicBezTo>
                    <a:pt x="0" y="3267710"/>
                    <a:pt x="6350" y="3274060"/>
                    <a:pt x="13970" y="3274060"/>
                  </a:cubicBezTo>
                  <a:lnTo>
                    <a:pt x="3395980" y="3274060"/>
                  </a:lnTo>
                  <a:cubicBezTo>
                    <a:pt x="3403600" y="3274060"/>
                    <a:pt x="3409950" y="3267710"/>
                    <a:pt x="3409950" y="3260090"/>
                  </a:cubicBezTo>
                  <a:lnTo>
                    <a:pt x="3409950" y="13970"/>
                  </a:lnTo>
                  <a:cubicBezTo>
                    <a:pt x="3408680" y="6350"/>
                    <a:pt x="3402330" y="0"/>
                    <a:pt x="3395980" y="0"/>
                  </a:cubicBezTo>
                  <a:close/>
                </a:path>
              </a:pathLst>
            </a:custGeom>
            <a:blipFill>
              <a:blip r:embed="rId2"/>
              <a:stretch>
                <a:fillRect t="-19517" b="-19517"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Freeform 6"/>
            <p:cNvSpPr/>
            <p:nvPr/>
          </p:nvSpPr>
          <p:spPr>
            <a:xfrm>
              <a:off x="1270" y="177800"/>
              <a:ext cx="4305300" cy="4842510"/>
            </a:xfrm>
            <a:custGeom>
              <a:avLst/>
              <a:gdLst/>
              <a:ahLst/>
              <a:cxnLst/>
              <a:rect l="l" t="t" r="r" b="b"/>
              <a:pathLst>
                <a:path w="4305300" h="4842510">
                  <a:moveTo>
                    <a:pt x="3810000" y="1483360"/>
                  </a:moveTo>
                  <a:lnTo>
                    <a:pt x="3991610" y="3581400"/>
                  </a:lnTo>
                  <a:cubicBezTo>
                    <a:pt x="3991610" y="3586480"/>
                    <a:pt x="3990340" y="3590290"/>
                    <a:pt x="3986530" y="3594100"/>
                  </a:cubicBezTo>
                  <a:lnTo>
                    <a:pt x="3990340" y="3594100"/>
                  </a:lnTo>
                  <a:cubicBezTo>
                    <a:pt x="3996690" y="3594100"/>
                    <a:pt x="4001770" y="3587750"/>
                    <a:pt x="4001770" y="3581400"/>
                  </a:cubicBezTo>
                  <a:lnTo>
                    <a:pt x="3810000" y="1380490"/>
                  </a:lnTo>
                  <a:lnTo>
                    <a:pt x="3810000" y="1483360"/>
                  </a:lnTo>
                  <a:close/>
                  <a:moveTo>
                    <a:pt x="3581400" y="209550"/>
                  </a:moveTo>
                  <a:cubicBezTo>
                    <a:pt x="3581400" y="209550"/>
                    <a:pt x="3578860" y="201930"/>
                    <a:pt x="3568700" y="200660"/>
                  </a:cubicBezTo>
                  <a:lnTo>
                    <a:pt x="173990" y="200660"/>
                  </a:lnTo>
                  <a:cubicBezTo>
                    <a:pt x="167640" y="200660"/>
                    <a:pt x="160020" y="203200"/>
                    <a:pt x="160020" y="210820"/>
                  </a:cubicBezTo>
                  <a:lnTo>
                    <a:pt x="162560" y="217170"/>
                  </a:lnTo>
                  <a:cubicBezTo>
                    <a:pt x="165100" y="213360"/>
                    <a:pt x="170180" y="212090"/>
                    <a:pt x="173990" y="212090"/>
                  </a:cubicBezTo>
                  <a:lnTo>
                    <a:pt x="3571240" y="212090"/>
                  </a:lnTo>
                  <a:lnTo>
                    <a:pt x="3571240" y="3463290"/>
                  </a:lnTo>
                  <a:cubicBezTo>
                    <a:pt x="3571240" y="3468370"/>
                    <a:pt x="3568700" y="3472180"/>
                    <a:pt x="3566160" y="3474720"/>
                  </a:cubicBezTo>
                  <a:lnTo>
                    <a:pt x="3569970" y="3474720"/>
                  </a:lnTo>
                  <a:cubicBezTo>
                    <a:pt x="3576320" y="3474720"/>
                    <a:pt x="3581400" y="3469640"/>
                    <a:pt x="3581400" y="3463290"/>
                  </a:cubicBezTo>
                  <a:lnTo>
                    <a:pt x="3581400" y="209550"/>
                  </a:lnTo>
                  <a:close/>
                  <a:moveTo>
                    <a:pt x="4296410" y="4518660"/>
                  </a:moveTo>
                  <a:lnTo>
                    <a:pt x="543560" y="4841240"/>
                  </a:lnTo>
                  <a:lnTo>
                    <a:pt x="529590" y="4842510"/>
                  </a:lnTo>
                  <a:lnTo>
                    <a:pt x="528320" y="4842510"/>
                  </a:lnTo>
                  <a:cubicBezTo>
                    <a:pt x="520700" y="4842510"/>
                    <a:pt x="514350" y="4837430"/>
                    <a:pt x="513080" y="4829810"/>
                  </a:cubicBezTo>
                  <a:lnTo>
                    <a:pt x="511810" y="4815840"/>
                  </a:lnTo>
                  <a:cubicBezTo>
                    <a:pt x="511810" y="4817110"/>
                    <a:pt x="513080" y="4819650"/>
                    <a:pt x="513080" y="4820920"/>
                  </a:cubicBezTo>
                  <a:lnTo>
                    <a:pt x="478790" y="4422140"/>
                  </a:lnTo>
                  <a:lnTo>
                    <a:pt x="13970" y="4422140"/>
                  </a:lnTo>
                  <a:cubicBezTo>
                    <a:pt x="6350" y="4422140"/>
                    <a:pt x="0" y="4415790"/>
                    <a:pt x="0" y="4408170"/>
                  </a:cubicBezTo>
                  <a:lnTo>
                    <a:pt x="0" y="8890"/>
                  </a:lnTo>
                  <a:cubicBezTo>
                    <a:pt x="0" y="5080"/>
                    <a:pt x="1270" y="2540"/>
                    <a:pt x="3810" y="0"/>
                  </a:cubicBezTo>
                  <a:lnTo>
                    <a:pt x="13970" y="8890"/>
                  </a:lnTo>
                  <a:lnTo>
                    <a:pt x="13970" y="4408170"/>
                  </a:lnTo>
                  <a:lnTo>
                    <a:pt x="3790950" y="4408170"/>
                  </a:lnTo>
                  <a:lnTo>
                    <a:pt x="3804920" y="4418330"/>
                  </a:lnTo>
                  <a:cubicBezTo>
                    <a:pt x="3802380" y="4420870"/>
                    <a:pt x="3799840" y="4422140"/>
                    <a:pt x="3796030" y="4422140"/>
                  </a:cubicBezTo>
                  <a:lnTo>
                    <a:pt x="491490" y="4422140"/>
                  </a:lnTo>
                  <a:lnTo>
                    <a:pt x="527050" y="4828540"/>
                  </a:lnTo>
                  <a:lnTo>
                    <a:pt x="4290060" y="4505960"/>
                  </a:lnTo>
                  <a:lnTo>
                    <a:pt x="4305300" y="4514850"/>
                  </a:lnTo>
                  <a:cubicBezTo>
                    <a:pt x="4302760" y="4517390"/>
                    <a:pt x="4300220" y="4518660"/>
                    <a:pt x="4296410" y="4518660"/>
                  </a:cubicBezTo>
                  <a:close/>
                </a:path>
              </a:pathLst>
            </a:custGeom>
            <a:solidFill>
              <a:srgbClr val="3C3333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Freeform 7"/>
            <p:cNvSpPr/>
            <p:nvPr/>
          </p:nvSpPr>
          <p:spPr>
            <a:xfrm>
              <a:off x="5080" y="172720"/>
              <a:ext cx="4305300" cy="4519930"/>
            </a:xfrm>
            <a:custGeom>
              <a:avLst/>
              <a:gdLst/>
              <a:ahLst/>
              <a:cxnLst/>
              <a:rect l="l" t="t" r="r" b="b"/>
              <a:pathLst>
                <a:path w="4305300" h="4519930">
                  <a:moveTo>
                    <a:pt x="3573780" y="3478530"/>
                  </a:moveTo>
                  <a:cubicBezTo>
                    <a:pt x="3571240" y="3481070"/>
                    <a:pt x="3567430" y="3483610"/>
                    <a:pt x="3563620" y="3483610"/>
                  </a:cubicBezTo>
                  <a:lnTo>
                    <a:pt x="170180" y="3483610"/>
                  </a:lnTo>
                  <a:cubicBezTo>
                    <a:pt x="163830" y="3483610"/>
                    <a:pt x="160020" y="3479800"/>
                    <a:pt x="157480" y="3474720"/>
                  </a:cubicBezTo>
                  <a:cubicBezTo>
                    <a:pt x="154940" y="3472180"/>
                    <a:pt x="153670" y="3469640"/>
                    <a:pt x="153670" y="3465830"/>
                  </a:cubicBezTo>
                  <a:lnTo>
                    <a:pt x="153670" y="219710"/>
                  </a:lnTo>
                  <a:cubicBezTo>
                    <a:pt x="153670" y="215900"/>
                    <a:pt x="156210" y="212090"/>
                    <a:pt x="158750" y="209550"/>
                  </a:cubicBezTo>
                  <a:lnTo>
                    <a:pt x="167640" y="217170"/>
                  </a:lnTo>
                  <a:lnTo>
                    <a:pt x="167640" y="3465830"/>
                  </a:lnTo>
                  <a:cubicBezTo>
                    <a:pt x="167640" y="3467100"/>
                    <a:pt x="167640" y="3468370"/>
                    <a:pt x="168910" y="3469640"/>
                  </a:cubicBezTo>
                  <a:lnTo>
                    <a:pt x="3563620" y="3469640"/>
                  </a:lnTo>
                  <a:cubicBezTo>
                    <a:pt x="3564890" y="3469640"/>
                    <a:pt x="3566160" y="3468370"/>
                    <a:pt x="3567430" y="3468370"/>
                  </a:cubicBezTo>
                  <a:lnTo>
                    <a:pt x="3573780" y="3478530"/>
                  </a:lnTo>
                  <a:close/>
                  <a:moveTo>
                    <a:pt x="4305300" y="4508500"/>
                  </a:moveTo>
                  <a:cubicBezTo>
                    <a:pt x="4305300" y="4512310"/>
                    <a:pt x="4304030" y="4516120"/>
                    <a:pt x="4298950" y="4519930"/>
                  </a:cubicBezTo>
                  <a:lnTo>
                    <a:pt x="4283710" y="4511040"/>
                  </a:lnTo>
                  <a:lnTo>
                    <a:pt x="3907790" y="132080"/>
                  </a:lnTo>
                  <a:lnTo>
                    <a:pt x="3906520" y="124460"/>
                  </a:lnTo>
                  <a:cubicBezTo>
                    <a:pt x="3906520" y="124460"/>
                    <a:pt x="3906520" y="114300"/>
                    <a:pt x="3893820" y="114300"/>
                  </a:cubicBezTo>
                  <a:lnTo>
                    <a:pt x="3806190" y="121920"/>
                  </a:lnTo>
                  <a:lnTo>
                    <a:pt x="3806190" y="3604260"/>
                  </a:lnTo>
                  <a:lnTo>
                    <a:pt x="3982720" y="3589020"/>
                  </a:lnTo>
                  <a:cubicBezTo>
                    <a:pt x="3983990" y="3589020"/>
                    <a:pt x="3985260" y="3587750"/>
                    <a:pt x="3986530" y="3587750"/>
                  </a:cubicBezTo>
                  <a:lnTo>
                    <a:pt x="3992880" y="3595370"/>
                  </a:lnTo>
                  <a:cubicBezTo>
                    <a:pt x="3990340" y="3599180"/>
                    <a:pt x="3986530" y="3601720"/>
                    <a:pt x="3982720" y="3601720"/>
                  </a:cubicBezTo>
                  <a:lnTo>
                    <a:pt x="3806190" y="3616960"/>
                  </a:lnTo>
                  <a:lnTo>
                    <a:pt x="3806190" y="4413250"/>
                  </a:lnTo>
                  <a:cubicBezTo>
                    <a:pt x="3806190" y="4417060"/>
                    <a:pt x="3803650" y="4420871"/>
                    <a:pt x="3801110" y="4423410"/>
                  </a:cubicBezTo>
                  <a:lnTo>
                    <a:pt x="3785870" y="4413250"/>
                  </a:lnTo>
                  <a:lnTo>
                    <a:pt x="3785870" y="13970"/>
                  </a:lnTo>
                  <a:lnTo>
                    <a:pt x="8890" y="13970"/>
                  </a:lnTo>
                  <a:lnTo>
                    <a:pt x="0" y="5080"/>
                  </a:lnTo>
                  <a:cubicBezTo>
                    <a:pt x="2540" y="2540"/>
                    <a:pt x="6350" y="0"/>
                    <a:pt x="10160" y="0"/>
                  </a:cubicBezTo>
                  <a:lnTo>
                    <a:pt x="3792220" y="0"/>
                  </a:lnTo>
                  <a:cubicBezTo>
                    <a:pt x="3799840" y="0"/>
                    <a:pt x="3806190" y="6350"/>
                    <a:pt x="3806190" y="13970"/>
                  </a:cubicBezTo>
                  <a:lnTo>
                    <a:pt x="3806190" y="101600"/>
                  </a:lnTo>
                  <a:lnTo>
                    <a:pt x="3900170" y="92710"/>
                  </a:lnTo>
                  <a:cubicBezTo>
                    <a:pt x="3900170" y="92710"/>
                    <a:pt x="3923030" y="92710"/>
                    <a:pt x="3926840" y="109220"/>
                  </a:cubicBezTo>
                  <a:lnTo>
                    <a:pt x="3931920" y="171450"/>
                  </a:lnTo>
                  <a:lnTo>
                    <a:pt x="4305300" y="4508500"/>
                  </a:lnTo>
                  <a:close/>
                  <a:moveTo>
                    <a:pt x="3797300" y="15240"/>
                  </a:moveTo>
                  <a:cubicBezTo>
                    <a:pt x="3799840" y="17780"/>
                    <a:pt x="3802380" y="19050"/>
                    <a:pt x="3803650" y="21590"/>
                  </a:cubicBezTo>
                  <a:cubicBezTo>
                    <a:pt x="3802380" y="17780"/>
                    <a:pt x="3799840" y="16510"/>
                    <a:pt x="3797300" y="1524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8" name="Freeform 8"/>
            <p:cNvSpPr/>
            <p:nvPr/>
          </p:nvSpPr>
          <p:spPr>
            <a:xfrm>
              <a:off x="3409951" y="0"/>
              <a:ext cx="274319" cy="1045210"/>
            </a:xfrm>
            <a:custGeom>
              <a:avLst/>
              <a:gdLst/>
              <a:ahLst/>
              <a:cxnLst/>
              <a:rect l="l" t="t" r="r" b="b"/>
              <a:pathLst>
                <a:path w="274319" h="1045210">
                  <a:moveTo>
                    <a:pt x="265429" y="966470"/>
                  </a:moveTo>
                  <a:cubicBezTo>
                    <a:pt x="270509" y="953770"/>
                    <a:pt x="273049" y="941070"/>
                    <a:pt x="274319" y="927100"/>
                  </a:cubicBezTo>
                  <a:lnTo>
                    <a:pt x="274319" y="762000"/>
                  </a:lnTo>
                  <a:lnTo>
                    <a:pt x="273049" y="762000"/>
                  </a:lnTo>
                  <a:lnTo>
                    <a:pt x="273049" y="369570"/>
                  </a:lnTo>
                  <a:cubicBezTo>
                    <a:pt x="269239" y="328930"/>
                    <a:pt x="217169" y="298450"/>
                    <a:pt x="184149" y="298450"/>
                  </a:cubicBezTo>
                  <a:lnTo>
                    <a:pt x="152399" y="298450"/>
                  </a:lnTo>
                  <a:cubicBezTo>
                    <a:pt x="102869" y="298450"/>
                    <a:pt x="63499" y="337820"/>
                    <a:pt x="63499" y="387350"/>
                  </a:cubicBezTo>
                  <a:lnTo>
                    <a:pt x="63499" y="852170"/>
                  </a:lnTo>
                  <a:lnTo>
                    <a:pt x="97789" y="852170"/>
                  </a:lnTo>
                  <a:lnTo>
                    <a:pt x="97789" y="387350"/>
                  </a:lnTo>
                  <a:cubicBezTo>
                    <a:pt x="97789" y="356870"/>
                    <a:pt x="121919" y="332740"/>
                    <a:pt x="152399" y="332740"/>
                  </a:cubicBezTo>
                  <a:lnTo>
                    <a:pt x="184149" y="332740"/>
                  </a:lnTo>
                  <a:cubicBezTo>
                    <a:pt x="210819" y="332740"/>
                    <a:pt x="237489" y="360680"/>
                    <a:pt x="238759" y="378460"/>
                  </a:cubicBezTo>
                  <a:lnTo>
                    <a:pt x="238759" y="924560"/>
                  </a:lnTo>
                  <a:cubicBezTo>
                    <a:pt x="238759" y="988060"/>
                    <a:pt x="184149" y="1010920"/>
                    <a:pt x="151129" y="1010920"/>
                  </a:cubicBezTo>
                  <a:lnTo>
                    <a:pt x="151129" y="1012190"/>
                  </a:lnTo>
                  <a:lnTo>
                    <a:pt x="109219" y="1012190"/>
                  </a:lnTo>
                  <a:cubicBezTo>
                    <a:pt x="62229" y="1012190"/>
                    <a:pt x="35559" y="974090"/>
                    <a:pt x="35559" y="927100"/>
                  </a:cubicBezTo>
                  <a:lnTo>
                    <a:pt x="35559" y="118110"/>
                  </a:lnTo>
                  <a:cubicBezTo>
                    <a:pt x="35559" y="71120"/>
                    <a:pt x="73659" y="33020"/>
                    <a:pt x="120649" y="33020"/>
                  </a:cubicBezTo>
                  <a:lnTo>
                    <a:pt x="161290" y="33020"/>
                  </a:lnTo>
                  <a:cubicBezTo>
                    <a:pt x="208280" y="33020"/>
                    <a:pt x="233680" y="74930"/>
                    <a:pt x="233680" y="121920"/>
                  </a:cubicBezTo>
                  <a:lnTo>
                    <a:pt x="233680" y="172720"/>
                  </a:lnTo>
                  <a:lnTo>
                    <a:pt x="265430" y="172720"/>
                  </a:lnTo>
                  <a:lnTo>
                    <a:pt x="266700" y="121920"/>
                  </a:lnTo>
                  <a:cubicBezTo>
                    <a:pt x="266700" y="57150"/>
                    <a:pt x="226060" y="0"/>
                    <a:pt x="160020" y="0"/>
                  </a:cubicBezTo>
                  <a:lnTo>
                    <a:pt x="119380" y="0"/>
                  </a:lnTo>
                  <a:cubicBezTo>
                    <a:pt x="53340" y="0"/>
                    <a:pt x="0" y="53340"/>
                    <a:pt x="0" y="119380"/>
                  </a:cubicBezTo>
                  <a:lnTo>
                    <a:pt x="0" y="925830"/>
                  </a:lnTo>
                  <a:cubicBezTo>
                    <a:pt x="0" y="991870"/>
                    <a:pt x="41910" y="1045210"/>
                    <a:pt x="107950" y="1045210"/>
                  </a:cubicBezTo>
                  <a:lnTo>
                    <a:pt x="152400" y="1045210"/>
                  </a:lnTo>
                  <a:cubicBezTo>
                    <a:pt x="181610" y="1045210"/>
                    <a:pt x="208280" y="1035050"/>
                    <a:pt x="228600" y="1017270"/>
                  </a:cubicBezTo>
                  <a:cubicBezTo>
                    <a:pt x="242570" y="1005840"/>
                    <a:pt x="254000" y="991870"/>
                    <a:pt x="261620" y="974090"/>
                  </a:cubicBezTo>
                  <a:cubicBezTo>
                    <a:pt x="262890" y="972820"/>
                    <a:pt x="262890" y="970280"/>
                    <a:pt x="264160" y="969010"/>
                  </a:cubicBezTo>
                  <a:cubicBezTo>
                    <a:pt x="265430" y="969010"/>
                    <a:pt x="265430" y="967740"/>
                    <a:pt x="265430" y="966470"/>
                  </a:cubicBezTo>
                  <a:close/>
                </a:path>
              </a:pathLst>
            </a:custGeom>
            <a:solidFill>
              <a:srgbClr val="A99D9D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Freeform 9"/>
            <p:cNvSpPr/>
            <p:nvPr/>
          </p:nvSpPr>
          <p:spPr>
            <a:xfrm>
              <a:off x="3415028" y="15240"/>
              <a:ext cx="266700" cy="1032510"/>
            </a:xfrm>
            <a:custGeom>
              <a:avLst/>
              <a:gdLst/>
              <a:ahLst/>
              <a:cxnLst/>
              <a:rect l="l" t="t" r="r" b="b"/>
              <a:pathLst>
                <a:path w="266700" h="1032510">
                  <a:moveTo>
                    <a:pt x="261622" y="749300"/>
                  </a:moveTo>
                  <a:lnTo>
                    <a:pt x="261622" y="723900"/>
                  </a:lnTo>
                  <a:cubicBezTo>
                    <a:pt x="259082" y="598170"/>
                    <a:pt x="257812" y="490220"/>
                    <a:pt x="256542" y="364490"/>
                  </a:cubicBezTo>
                  <a:lnTo>
                    <a:pt x="256542" y="358140"/>
                  </a:lnTo>
                  <a:lnTo>
                    <a:pt x="252732" y="359410"/>
                  </a:lnTo>
                  <a:lnTo>
                    <a:pt x="252732" y="364490"/>
                  </a:lnTo>
                  <a:lnTo>
                    <a:pt x="250192" y="521970"/>
                  </a:lnTo>
                  <a:lnTo>
                    <a:pt x="246382" y="695960"/>
                  </a:lnTo>
                  <a:lnTo>
                    <a:pt x="245112" y="745490"/>
                  </a:lnTo>
                  <a:lnTo>
                    <a:pt x="245112" y="750570"/>
                  </a:lnTo>
                  <a:lnTo>
                    <a:pt x="242572" y="872490"/>
                  </a:lnTo>
                  <a:cubicBezTo>
                    <a:pt x="242572" y="887730"/>
                    <a:pt x="242572" y="901700"/>
                    <a:pt x="241302" y="916940"/>
                  </a:cubicBezTo>
                  <a:cubicBezTo>
                    <a:pt x="240032" y="927100"/>
                    <a:pt x="238762" y="935990"/>
                    <a:pt x="234952" y="944880"/>
                  </a:cubicBezTo>
                  <a:cubicBezTo>
                    <a:pt x="232412" y="949960"/>
                    <a:pt x="231142" y="955040"/>
                    <a:pt x="227332" y="960120"/>
                  </a:cubicBezTo>
                  <a:cubicBezTo>
                    <a:pt x="218442" y="972820"/>
                    <a:pt x="207012" y="982980"/>
                    <a:pt x="193042" y="989330"/>
                  </a:cubicBezTo>
                  <a:cubicBezTo>
                    <a:pt x="182882" y="994410"/>
                    <a:pt x="162562" y="1000760"/>
                    <a:pt x="148592" y="1003300"/>
                  </a:cubicBezTo>
                  <a:lnTo>
                    <a:pt x="104142" y="1003300"/>
                  </a:lnTo>
                  <a:lnTo>
                    <a:pt x="90172" y="1002030"/>
                  </a:lnTo>
                  <a:cubicBezTo>
                    <a:pt x="85092" y="1000760"/>
                    <a:pt x="81281" y="999490"/>
                    <a:pt x="76202" y="998220"/>
                  </a:cubicBezTo>
                  <a:cubicBezTo>
                    <a:pt x="58422" y="991870"/>
                    <a:pt x="53342" y="980440"/>
                    <a:pt x="41911" y="963930"/>
                  </a:cubicBezTo>
                  <a:cubicBezTo>
                    <a:pt x="36831" y="955040"/>
                    <a:pt x="31752" y="947420"/>
                    <a:pt x="29211" y="937260"/>
                  </a:cubicBezTo>
                  <a:lnTo>
                    <a:pt x="26671" y="929640"/>
                  </a:lnTo>
                  <a:cubicBezTo>
                    <a:pt x="26671" y="927100"/>
                    <a:pt x="26671" y="925830"/>
                    <a:pt x="25401" y="923290"/>
                  </a:cubicBezTo>
                  <a:lnTo>
                    <a:pt x="24131" y="916940"/>
                  </a:lnTo>
                  <a:lnTo>
                    <a:pt x="24131" y="909320"/>
                  </a:lnTo>
                  <a:lnTo>
                    <a:pt x="22861" y="855980"/>
                  </a:lnTo>
                  <a:lnTo>
                    <a:pt x="21591" y="749300"/>
                  </a:lnTo>
                  <a:lnTo>
                    <a:pt x="17781" y="537210"/>
                  </a:lnTo>
                  <a:cubicBezTo>
                    <a:pt x="16511" y="466090"/>
                    <a:pt x="15241" y="394970"/>
                    <a:pt x="15241" y="325120"/>
                  </a:cubicBezTo>
                  <a:cubicBezTo>
                    <a:pt x="13971" y="254000"/>
                    <a:pt x="13971" y="182880"/>
                    <a:pt x="13971" y="111760"/>
                  </a:cubicBezTo>
                  <a:cubicBezTo>
                    <a:pt x="13971" y="104140"/>
                    <a:pt x="15241" y="91440"/>
                    <a:pt x="16511" y="81280"/>
                  </a:cubicBezTo>
                  <a:lnTo>
                    <a:pt x="21591" y="66040"/>
                  </a:lnTo>
                  <a:cubicBezTo>
                    <a:pt x="22861" y="60960"/>
                    <a:pt x="26671" y="55880"/>
                    <a:pt x="29211" y="52070"/>
                  </a:cubicBezTo>
                  <a:cubicBezTo>
                    <a:pt x="40641" y="33020"/>
                    <a:pt x="57151" y="17780"/>
                    <a:pt x="76201" y="8890"/>
                  </a:cubicBezTo>
                  <a:cubicBezTo>
                    <a:pt x="86361" y="5080"/>
                    <a:pt x="100331" y="1270"/>
                    <a:pt x="107951" y="1270"/>
                  </a:cubicBezTo>
                  <a:lnTo>
                    <a:pt x="114301" y="0"/>
                  </a:lnTo>
                  <a:lnTo>
                    <a:pt x="156211" y="0"/>
                  </a:lnTo>
                  <a:lnTo>
                    <a:pt x="109221" y="0"/>
                  </a:lnTo>
                  <a:cubicBezTo>
                    <a:pt x="95251" y="1270"/>
                    <a:pt x="81281" y="5080"/>
                    <a:pt x="68581" y="11430"/>
                  </a:cubicBezTo>
                  <a:cubicBezTo>
                    <a:pt x="43181" y="24130"/>
                    <a:pt x="22861" y="49530"/>
                    <a:pt x="15241" y="77470"/>
                  </a:cubicBezTo>
                  <a:cubicBezTo>
                    <a:pt x="11431" y="91440"/>
                    <a:pt x="11431" y="106680"/>
                    <a:pt x="10161" y="123190"/>
                  </a:cubicBezTo>
                  <a:lnTo>
                    <a:pt x="8891" y="171450"/>
                  </a:lnTo>
                  <a:lnTo>
                    <a:pt x="6350" y="365760"/>
                  </a:lnTo>
                  <a:cubicBezTo>
                    <a:pt x="5080" y="495300"/>
                    <a:pt x="1270" y="624840"/>
                    <a:pt x="1270" y="755650"/>
                  </a:cubicBezTo>
                  <a:lnTo>
                    <a:pt x="0" y="853440"/>
                  </a:lnTo>
                  <a:lnTo>
                    <a:pt x="0" y="901700"/>
                  </a:lnTo>
                  <a:cubicBezTo>
                    <a:pt x="0" y="918210"/>
                    <a:pt x="0" y="934720"/>
                    <a:pt x="6350" y="949960"/>
                  </a:cubicBezTo>
                  <a:cubicBezTo>
                    <a:pt x="16510" y="980440"/>
                    <a:pt x="27941" y="1007110"/>
                    <a:pt x="57150" y="1021080"/>
                  </a:cubicBezTo>
                  <a:cubicBezTo>
                    <a:pt x="71120" y="1027430"/>
                    <a:pt x="87630" y="1031240"/>
                    <a:pt x="104141" y="1032510"/>
                  </a:cubicBezTo>
                  <a:lnTo>
                    <a:pt x="151131" y="1032510"/>
                  </a:lnTo>
                  <a:cubicBezTo>
                    <a:pt x="182881" y="1031240"/>
                    <a:pt x="213361" y="1017270"/>
                    <a:pt x="234951" y="995680"/>
                  </a:cubicBezTo>
                  <a:cubicBezTo>
                    <a:pt x="246381" y="985520"/>
                    <a:pt x="254001" y="971550"/>
                    <a:pt x="259081" y="957580"/>
                  </a:cubicBezTo>
                  <a:cubicBezTo>
                    <a:pt x="264161" y="943610"/>
                    <a:pt x="266701" y="929640"/>
                    <a:pt x="266701" y="913130"/>
                  </a:cubicBezTo>
                  <a:lnTo>
                    <a:pt x="261621" y="749300"/>
                  </a:lnTo>
                  <a:close/>
                </a:path>
              </a:pathLst>
            </a:custGeom>
            <a:solidFill>
              <a:srgbClr val="E2DADA"/>
            </a:solid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3802518"/>
            <a:ext cx="9496310" cy="3203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Think about a career you’re curious about</a:t>
            </a:r>
          </a:p>
          <a:p>
            <a:pPr algn="l">
              <a:lnSpc>
                <a:spcPts val="31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Tell the person next to you:</a:t>
            </a:r>
          </a:p>
          <a:p>
            <a:pPr algn="l">
              <a:lnSpc>
                <a:spcPts val="5599"/>
              </a:lnSpc>
            </a:pPr>
            <a:endParaRPr lang="en-US" sz="3999">
              <a:solidFill>
                <a:srgbClr val="FFFF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“If I could try any job next term, I’d try...”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885825"/>
            <a:ext cx="8005757" cy="2124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Ready to Start Your Journey?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82613" y="8569325"/>
            <a:ext cx="16722775" cy="688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Work experience is your first step toward your future — let’s make it count!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162823" y="6400303"/>
            <a:ext cx="4811749" cy="1144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>
                <a:solidFill>
                  <a:srgbClr val="000000"/>
                </a:solidFill>
                <a:latin typeface="Cup Cakes"/>
                <a:ea typeface="Cup Cakes"/>
                <a:cs typeface="Cup Cakes"/>
                <a:sym typeface="Cup Cakes"/>
              </a:rPr>
              <a:t>eli</a:t>
            </a:r>
          </a:p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en-US" sz="3300">
                <a:solidFill>
                  <a:srgbClr val="000000"/>
                </a:solidFill>
                <a:latin typeface="Cup Cakes"/>
                <a:ea typeface="Cup Cakes"/>
                <a:cs typeface="Cup Cakes"/>
                <a:sym typeface="Cup Cakes"/>
              </a:rPr>
              <a:t>Precise Powder Coaters</a:t>
            </a:r>
          </a:p>
        </p:txBody>
      </p:sp>
    </p:spTree>
  </p:cSld>
  <p:clrMapOvr>
    <a:masterClrMapping/>
  </p:clrMapOvr>
  <p:transition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36DAEB4F190B42B6267A0792E9E1FD" ma:contentTypeVersion="1" ma:contentTypeDescription="Create a new document." ma:contentTypeScope="" ma:versionID="d1f24e61ec93acd4d19d4c4e9c828625">
  <xsd:schema xmlns:xsd="http://www.w3.org/2001/XMLSchema" xmlns:xs="http://www.w3.org/2001/XMLSchema" xmlns:p="http://schemas.microsoft.com/office/2006/metadata/properties" xmlns:ns1="http://schemas.microsoft.com/sharepoint/v3" xmlns:ns2="75ad248c-0610-4e5f-9490-fe5b88874dd8" targetNamespace="http://schemas.microsoft.com/office/2006/metadata/properties" ma:root="true" ma:fieldsID="64ad0c99624029c4a70dc3b24ae2fe2b" ns1:_="" ns2:_="">
    <xsd:import namespace="http://schemas.microsoft.com/sharepoint/v3"/>
    <xsd:import namespace="75ad248c-0610-4e5f-9490-fe5b88874dd8"/>
    <xsd:element name="properties">
      <xsd:complexType>
        <xsd:sequence>
          <xsd:element name="documentManagement">
            <xsd:complexType>
              <xsd:all>
                <xsd:element ref="ns2:PPContentOwner" minOccurs="0"/>
                <xsd:element ref="ns2:PPContentAuthor" minOccurs="0"/>
                <xsd:element ref="ns2:PPSubmittedBy" minOccurs="0"/>
                <xsd:element ref="ns2:PPSubmittedDate" minOccurs="0"/>
                <xsd:element ref="ns2:PPModeratedBy" minOccurs="0"/>
                <xsd:element ref="ns2:PPModeratedDate" minOccurs="0"/>
                <xsd:element ref="ns2:PPReferenceNumber" minOccurs="0"/>
                <xsd:element ref="ns2:PPContentApprover" minOccurs="0"/>
                <xsd:element ref="ns2:PPReviewDate" minOccurs="0"/>
                <xsd:element ref="ns2:PPLastReviewedDate" minOccurs="0"/>
                <xsd:element ref="ns2:PPLastReviewedBy" minOccurs="0"/>
                <xsd:element ref="ns2:PPPublishedNotificationAddresses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20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21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ad248c-0610-4e5f-9490-fe5b88874dd8" elementFormDefault="qualified">
    <xsd:import namespace="http://schemas.microsoft.com/office/2006/documentManagement/types"/>
    <xsd:import namespace="http://schemas.microsoft.com/office/infopath/2007/PartnerControls"/>
    <xsd:element name="PPContentOwner" ma:index="8" nillable="true" ma:displayName="Content Owner" ma:description="The person ultimately responsible for the content of this item." ma:list="UserInfo" ma:internalName="PPContent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ContentAuthor" ma:index="9" nillable="true" ma:displayName="Content Author" ma:description="The person responsible for creating and maintaining this item’s content." ma:list="UserInfo" ma:internalName="PPContentAutho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SubmittedBy" ma:index="10" nillable="true" ma:displayName="Submitted By" ma:description="The person who submitted this item for approval." ma:list="UserInfo" ma:internalName="PPSubmitt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SubmittedDate" ma:index="11" nillable="true" ma:displayName="Submitted Date" ma:description="The date and time when this item was submitted for approval." ma:format="DateOnly" ma:internalName="PPSubmittedDate">
      <xsd:simpleType>
        <xsd:restriction base="dms:DateTime"/>
      </xsd:simpleType>
    </xsd:element>
    <xsd:element name="PPModeratedBy" ma:index="12" nillable="true" ma:displayName="Moderated By" ma:description="The user that either approved or rejected the item." ma:list="UserInfo" ma:internalName="PPModerat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ModeratedDate" ma:index="13" nillable="true" ma:displayName="Moderated Date" ma:description="The date that the item was either approved or rejected." ma:format="DateOnly" ma:internalName="PPModeratedDate">
      <xsd:simpleType>
        <xsd:restriction base="dms:DateTime"/>
      </xsd:simpleType>
    </xsd:element>
    <xsd:element name="PPReferenceNumber" ma:index="14" nillable="true" ma:displayName="Reference Number" ma:description="The identifier from another system that represents or is related to this item (if applicable)." ma:internalName="PPReferenceNumber">
      <xsd:simpleType>
        <xsd:restriction base="dms:Text"/>
      </xsd:simpleType>
    </xsd:element>
    <xsd:element name="PPContentApprover" ma:index="15" nillable="true" ma:displayName="Content Approver" ma:description="The person who is responsible for approving the content of this item." ma:list="UserInfo" ma:internalName="PPContentApprov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ReviewDate" ma:index="16" nillable="true" ma:displayName="Review Date" ma:description="The date the item's content will be next due for review." ma:format="DateOnly" ma:internalName="PPReviewDate">
      <xsd:simpleType>
        <xsd:restriction base="dms:DateTime"/>
      </xsd:simpleType>
    </xsd:element>
    <xsd:element name="PPLastReviewedDate" ma:index="17" nillable="true" ma:displayName="Last Reviewed Date" ma:description="The date the item's content was last reviewed." ma:internalName="PPLastReviewedDate">
      <xsd:simpleType>
        <xsd:restriction base="dms:DateTime"/>
      </xsd:simpleType>
    </xsd:element>
    <xsd:element name="PPLastReviewedBy" ma:index="18" nillable="true" ma:displayName="Last Reviewed By" ma:description="The person who last reviewed the item's content." ma:list="UserInfo" ma:internalName="PPLastReviewedBy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PPPublishedNotificationAddresses" ma:index="19" nillable="true" ma:displayName="Published Notification Address(es)" ma:description="The email address(es) of people to notify when this item is published. Note: Email addresses are separated by a ';'." ma:internalName="PPPublishedNotificationAddresses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PReviewDate xmlns="75ad248c-0610-4e5f-9490-fe5b88874dd8" xsi:nil="true"/>
    <PPContentOwner xmlns="75ad248c-0610-4e5f-9490-fe5b88874dd8">
      <UserInfo>
        <DisplayName>HART, Raechelle</DisplayName>
        <AccountId>38</AccountId>
        <AccountType/>
      </UserInfo>
    </PPContentOwner>
    <PPModeratedBy xmlns="75ad248c-0610-4e5f-9490-fe5b88874dd8">
      <UserInfo>
        <DisplayName>HART, Raechelle</DisplayName>
        <AccountId>38</AccountId>
        <AccountType/>
      </UserInfo>
    </PPModeratedBy>
    <PPPublishedNotificationAddresses xmlns="75ad248c-0610-4e5f-9490-fe5b88874dd8" xsi:nil="true"/>
    <PPContentAuthor xmlns="75ad248c-0610-4e5f-9490-fe5b88874dd8">
      <UserInfo>
        <DisplayName>HART, Raechelle</DisplayName>
        <AccountId>38</AccountId>
        <AccountType/>
      </UserInfo>
    </PPContentAuthor>
    <PPModeratedDate xmlns="75ad248c-0610-4e5f-9490-fe5b88874dd8">2025-07-28T21:51:33+00:00</PPModeratedDate>
    <PPReferenceNumber xmlns="75ad248c-0610-4e5f-9490-fe5b88874dd8" xsi:nil="true"/>
    <PPSubmittedBy xmlns="75ad248c-0610-4e5f-9490-fe5b88874dd8">
      <UserInfo>
        <DisplayName>HART, Raechelle</DisplayName>
        <AccountId>38</AccountId>
        <AccountType/>
      </UserInfo>
    </PPSubmittedBy>
    <PPLastReviewedBy xmlns="75ad248c-0610-4e5f-9490-fe5b88874dd8">
      <UserInfo>
        <DisplayName>HART, Raechelle</DisplayName>
        <AccountId>38</AccountId>
        <AccountType/>
      </UserInfo>
    </PPLastReviewedBy>
    <PublishingExpirationDate xmlns="http://schemas.microsoft.com/sharepoint/v3" xsi:nil="true"/>
    <PublishingStartDate xmlns="http://schemas.microsoft.com/sharepoint/v3" xsi:nil="true"/>
    <PPSubmittedDate xmlns="75ad248c-0610-4e5f-9490-fe5b88874dd8">2025-07-28T21:51:24+00:00</PPSubmittedDate>
    <PPContentApprover xmlns="75ad248c-0610-4e5f-9490-fe5b88874dd8">
      <UserInfo>
        <DisplayName>HART, Raechelle</DisplayName>
        <AccountId>38</AccountId>
        <AccountType/>
      </UserInfo>
    </PPContentApprover>
    <PPLastReviewedDate xmlns="75ad248c-0610-4e5f-9490-fe5b88874dd8">2025-07-28T21:51:33+00:00</PPLastReviewedDate>
  </documentManagement>
</p:properties>
</file>

<file path=customXml/itemProps1.xml><?xml version="1.0" encoding="utf-8"?>
<ds:datastoreItem xmlns:ds="http://schemas.openxmlformats.org/officeDocument/2006/customXml" ds:itemID="{EBF0A9E9-2840-47DA-92FB-FB61CA17E1A7}"/>
</file>

<file path=customXml/itemProps2.xml><?xml version="1.0" encoding="utf-8"?>
<ds:datastoreItem xmlns:ds="http://schemas.openxmlformats.org/officeDocument/2006/customXml" ds:itemID="{D1A31B6C-929A-45E8-9A33-7661FB5302DF}"/>
</file>

<file path=customXml/itemProps3.xml><?xml version="1.0" encoding="utf-8"?>
<ds:datastoreItem xmlns:ds="http://schemas.openxmlformats.org/officeDocument/2006/customXml" ds:itemID="{6E8F0258-FBC6-4D90-9E63-B8E65A7AFEA1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721</Words>
  <Application>Microsoft Office PowerPoint</Application>
  <PresentationFormat>Custom</PresentationFormat>
  <Paragraphs>153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Calibri</vt:lpstr>
      <vt:lpstr>Arimo Italics</vt:lpstr>
      <vt:lpstr>Avenir LT Std</vt:lpstr>
      <vt:lpstr>Arimo</vt:lpstr>
      <vt:lpstr>Chewy</vt:lpstr>
      <vt:lpstr>Arimo Bold</vt:lpstr>
      <vt:lpstr>Arial</vt:lpstr>
      <vt:lpstr>Notable</vt:lpstr>
      <vt:lpstr>Cup Cakes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Year 9 Work Experience Powerpoint</dc:title>
  <cp:lastModifiedBy>HART, Raechelle (rhart134)</cp:lastModifiedBy>
  <cp:revision>2</cp:revision>
  <dcterms:created xsi:type="dcterms:W3CDTF">2006-08-16T00:00:00Z</dcterms:created>
  <dcterms:modified xsi:type="dcterms:W3CDTF">2025-07-25T03:18:14Z</dcterms:modified>
  <dc:identifier>DAGLWtytX1w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0x0101009F36DAEB4F190B42B6267A0792E9E1FD</vt:lpwstr>
  </property>
</Properties>
</file>